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7aa51b7f4da2db76" providerId="LiveId" clId="{EAF79420-73B6-47FD-AD0B-F2119CD3FFD9}"/>
    <pc:docChg chg="undo custSel addSld delSld modSld sldOrd modMainMaster">
      <pc:chgData name="" userId="7aa51b7f4da2db76" providerId="LiveId" clId="{EAF79420-73B6-47FD-AD0B-F2119CD3FFD9}" dt="2022-01-11T08:23:05.387" v="4560" actId="20577"/>
      <pc:docMkLst>
        <pc:docMk/>
      </pc:docMkLst>
      <pc:sldChg chg="addSp modSp add modTransition setBg">
        <pc:chgData name="" userId="7aa51b7f4da2db76" providerId="LiveId" clId="{EAF79420-73B6-47FD-AD0B-F2119CD3FFD9}" dt="2022-01-08T20:59:21.076" v="4129"/>
        <pc:sldMkLst>
          <pc:docMk/>
          <pc:sldMk cId="1803666658" sldId="256"/>
        </pc:sldMkLst>
        <pc:spChg chg="mod">
          <ac:chgData name="" userId="7aa51b7f4da2db76" providerId="LiveId" clId="{EAF79420-73B6-47FD-AD0B-F2119CD3FFD9}" dt="2022-01-08T18:06:13.711" v="1087" actId="14100"/>
          <ac:spMkLst>
            <pc:docMk/>
            <pc:sldMk cId="1803666658" sldId="256"/>
            <ac:spMk id="2" creationId="{B3254E4B-36B4-46B5-A9DA-D07392AF7368}"/>
          </ac:spMkLst>
        </pc:spChg>
        <pc:spChg chg="mod">
          <ac:chgData name="" userId="7aa51b7f4da2db76" providerId="LiveId" clId="{EAF79420-73B6-47FD-AD0B-F2119CD3FFD9}" dt="2022-01-08T17:49:43.106" v="689" actId="20577"/>
          <ac:spMkLst>
            <pc:docMk/>
            <pc:sldMk cId="1803666658" sldId="256"/>
            <ac:spMk id="3" creationId="{863B6802-D1E1-4A29-AD44-1A9C1CEB4CB3}"/>
          </ac:spMkLst>
        </pc:spChg>
        <pc:picChg chg="add ord">
          <ac:chgData name="" userId="7aa51b7f4da2db76" providerId="LiveId" clId="{EAF79420-73B6-47FD-AD0B-F2119CD3FFD9}" dt="2022-01-08T18:03:19.332" v="1022" actId="167"/>
          <ac:picMkLst>
            <pc:docMk/>
            <pc:sldMk cId="1803666658" sldId="256"/>
            <ac:picMk id="4" creationId="{E31F5DDE-F9CC-48F6-99A8-929BE859C02F}"/>
          </ac:picMkLst>
        </pc:picChg>
      </pc:sldChg>
      <pc:sldChg chg="addSp delSp modSp add modTransition setBg">
        <pc:chgData name="" userId="7aa51b7f4da2db76" providerId="LiveId" clId="{EAF79420-73B6-47FD-AD0B-F2119CD3FFD9}" dt="2022-01-08T20:59:21.076" v="4129"/>
        <pc:sldMkLst>
          <pc:docMk/>
          <pc:sldMk cId="2516680100" sldId="257"/>
        </pc:sldMkLst>
        <pc:spChg chg="add del mod">
          <ac:chgData name="" userId="7aa51b7f4da2db76" providerId="LiveId" clId="{EAF79420-73B6-47FD-AD0B-F2119CD3FFD9}" dt="2022-01-08T18:01:53.634" v="1010" actId="20577"/>
          <ac:spMkLst>
            <pc:docMk/>
            <pc:sldMk cId="2516680100" sldId="257"/>
            <ac:spMk id="2" creationId="{B3254E4B-36B4-46B5-A9DA-D07392AF7368}"/>
          </ac:spMkLst>
        </pc:spChg>
        <pc:spChg chg="mod">
          <ac:chgData name="" userId="7aa51b7f4da2db76" providerId="LiveId" clId="{EAF79420-73B6-47FD-AD0B-F2119CD3FFD9}" dt="2022-01-08T18:02:30.218" v="1019" actId="1076"/>
          <ac:spMkLst>
            <pc:docMk/>
            <pc:sldMk cId="2516680100" sldId="257"/>
            <ac:spMk id="3" creationId="{863B6802-D1E1-4A29-AD44-1A9C1CEB4CB3}"/>
          </ac:spMkLst>
        </pc:spChg>
        <pc:spChg chg="add mod ord">
          <ac:chgData name="" userId="7aa51b7f4da2db76" providerId="LiveId" clId="{EAF79420-73B6-47FD-AD0B-F2119CD3FFD9}" dt="2022-01-08T18:03:59.765" v="1023" actId="207"/>
          <ac:spMkLst>
            <pc:docMk/>
            <pc:sldMk cId="2516680100" sldId="257"/>
            <ac:spMk id="6" creationId="{0AF5CBE3-5D66-4B1E-813E-92B6A736D05F}"/>
          </ac:spMkLst>
        </pc:spChg>
        <pc:picChg chg="add mod ord">
          <ac:chgData name="" userId="7aa51b7f4da2db76" providerId="LiveId" clId="{EAF79420-73B6-47FD-AD0B-F2119CD3FFD9}" dt="2022-01-08T17:58:29.520" v="957" actId="14100"/>
          <ac:picMkLst>
            <pc:docMk/>
            <pc:sldMk cId="2516680100" sldId="257"/>
            <ac:picMk id="5" creationId="{6BB88145-55AA-442C-BB8A-BBD810F074CD}"/>
          </ac:picMkLst>
        </pc:picChg>
      </pc:sldChg>
      <pc:sldChg chg="modSp add modTransition">
        <pc:chgData name="" userId="7aa51b7f4da2db76" providerId="LiveId" clId="{EAF79420-73B6-47FD-AD0B-F2119CD3FFD9}" dt="2022-01-08T20:59:21.076" v="4129"/>
        <pc:sldMkLst>
          <pc:docMk/>
          <pc:sldMk cId="976822772" sldId="258"/>
        </pc:sldMkLst>
        <pc:spChg chg="mod">
          <ac:chgData name="" userId="7aa51b7f4da2db76" providerId="LiveId" clId="{EAF79420-73B6-47FD-AD0B-F2119CD3FFD9}" dt="2022-01-08T19:06:49.578" v="2168" actId="1076"/>
          <ac:spMkLst>
            <pc:docMk/>
            <pc:sldMk cId="976822772" sldId="258"/>
            <ac:spMk id="2" creationId="{B3254E4B-36B4-46B5-A9DA-D07392AF7368}"/>
          </ac:spMkLst>
        </pc:spChg>
        <pc:spChg chg="mod">
          <ac:chgData name="" userId="7aa51b7f4da2db76" providerId="LiveId" clId="{EAF79420-73B6-47FD-AD0B-F2119CD3FFD9}" dt="2022-01-08T19:06:49.578" v="2168" actId="1076"/>
          <ac:spMkLst>
            <pc:docMk/>
            <pc:sldMk cId="976822772" sldId="258"/>
            <ac:spMk id="3" creationId="{863B6802-D1E1-4A29-AD44-1A9C1CEB4CB3}"/>
          </ac:spMkLst>
        </pc:spChg>
        <pc:spChg chg="mod">
          <ac:chgData name="" userId="7aa51b7f4da2db76" providerId="LiveId" clId="{EAF79420-73B6-47FD-AD0B-F2119CD3FFD9}" dt="2022-01-08T19:06:49.578" v="2168" actId="1076"/>
          <ac:spMkLst>
            <pc:docMk/>
            <pc:sldMk cId="976822772" sldId="258"/>
            <ac:spMk id="6" creationId="{0AF5CBE3-5D66-4B1E-813E-92B6A736D05F}"/>
          </ac:spMkLst>
        </pc:spChg>
        <pc:picChg chg="ord">
          <ac:chgData name="" userId="7aa51b7f4da2db76" providerId="LiveId" clId="{EAF79420-73B6-47FD-AD0B-F2119CD3FFD9}" dt="2022-01-08T18:07:11.490" v="1090" actId="167"/>
          <ac:picMkLst>
            <pc:docMk/>
            <pc:sldMk cId="976822772" sldId="258"/>
            <ac:picMk id="5" creationId="{6BB88145-55AA-442C-BB8A-BBD810F074CD}"/>
          </ac:picMkLst>
        </pc:picChg>
      </pc:sldChg>
      <pc:sldChg chg="addSp modSp add ord modTransition">
        <pc:chgData name="" userId="7aa51b7f4da2db76" providerId="LiveId" clId="{EAF79420-73B6-47FD-AD0B-F2119CD3FFD9}" dt="2022-01-08T20:59:21.076" v="4129"/>
        <pc:sldMkLst>
          <pc:docMk/>
          <pc:sldMk cId="2487540629" sldId="259"/>
        </pc:sldMkLst>
        <pc:spChg chg="mod">
          <ac:chgData name="" userId="7aa51b7f4da2db76" providerId="LiveId" clId="{EAF79420-73B6-47FD-AD0B-F2119CD3FFD9}" dt="2022-01-08T18:31:52.870" v="1735" actId="1076"/>
          <ac:spMkLst>
            <pc:docMk/>
            <pc:sldMk cId="2487540629" sldId="259"/>
            <ac:spMk id="2" creationId="{B3254E4B-36B4-46B5-A9DA-D07392AF7368}"/>
          </ac:spMkLst>
        </pc:spChg>
        <pc:spChg chg="mod">
          <ac:chgData name="" userId="7aa51b7f4da2db76" providerId="LiveId" clId="{EAF79420-73B6-47FD-AD0B-F2119CD3FFD9}" dt="2022-01-08T18:36:18.983" v="1780" actId="1076"/>
          <ac:spMkLst>
            <pc:docMk/>
            <pc:sldMk cId="2487540629" sldId="259"/>
            <ac:spMk id="3" creationId="{863B6802-D1E1-4A29-AD44-1A9C1CEB4CB3}"/>
          </ac:spMkLst>
        </pc:spChg>
        <pc:spChg chg="mod">
          <ac:chgData name="" userId="7aa51b7f4da2db76" providerId="LiveId" clId="{EAF79420-73B6-47FD-AD0B-F2119CD3FFD9}" dt="2022-01-08T18:36:30.617" v="1785" actId="1076"/>
          <ac:spMkLst>
            <pc:docMk/>
            <pc:sldMk cId="2487540629" sldId="259"/>
            <ac:spMk id="6" creationId="{0AF5CBE3-5D66-4B1E-813E-92B6A736D05F}"/>
          </ac:spMkLst>
        </pc:spChg>
        <pc:spChg chg="add mod">
          <ac:chgData name="" userId="7aa51b7f4da2db76" providerId="LiveId" clId="{EAF79420-73B6-47FD-AD0B-F2119CD3FFD9}" dt="2022-01-08T18:36:53.539" v="1789"/>
          <ac:spMkLst>
            <pc:docMk/>
            <pc:sldMk cId="2487540629" sldId="259"/>
            <ac:spMk id="9" creationId="{94091C93-2BD4-4A11-8485-63E75E97AD92}"/>
          </ac:spMkLst>
        </pc:spChg>
        <pc:spChg chg="add mod">
          <ac:chgData name="" userId="7aa51b7f4da2db76" providerId="LiveId" clId="{EAF79420-73B6-47FD-AD0B-F2119CD3FFD9}" dt="2022-01-08T18:37:22.314" v="1792"/>
          <ac:spMkLst>
            <pc:docMk/>
            <pc:sldMk cId="2487540629" sldId="259"/>
            <ac:spMk id="10" creationId="{DF9F11F4-99DF-4E5B-B782-934FB6925EA4}"/>
          </ac:spMkLst>
        </pc:spChg>
        <pc:picChg chg="add mod">
          <ac:chgData name="" userId="7aa51b7f4da2db76" providerId="LiveId" clId="{EAF79420-73B6-47FD-AD0B-F2119CD3FFD9}" dt="2022-01-08T18:32:01.252" v="1738" actId="1076"/>
          <ac:picMkLst>
            <pc:docMk/>
            <pc:sldMk cId="2487540629" sldId="259"/>
            <ac:picMk id="4" creationId="{59CB874E-B7DC-4352-963A-75DA2A911F6B}"/>
          </ac:picMkLst>
        </pc:picChg>
        <pc:picChg chg="ord">
          <ac:chgData name="" userId="7aa51b7f4da2db76" providerId="LiveId" clId="{EAF79420-73B6-47FD-AD0B-F2119CD3FFD9}" dt="2022-01-08T18:30:19.015" v="1719" actId="167"/>
          <ac:picMkLst>
            <pc:docMk/>
            <pc:sldMk cId="2487540629" sldId="259"/>
            <ac:picMk id="5" creationId="{6BB88145-55AA-442C-BB8A-BBD810F074CD}"/>
          </ac:picMkLst>
        </pc:picChg>
        <pc:picChg chg="add mod">
          <ac:chgData name="" userId="7aa51b7f4da2db76" providerId="LiveId" clId="{EAF79420-73B6-47FD-AD0B-F2119CD3FFD9}" dt="2022-01-08T18:32:35.105" v="1745" actId="14100"/>
          <ac:picMkLst>
            <pc:docMk/>
            <pc:sldMk cId="2487540629" sldId="259"/>
            <ac:picMk id="7" creationId="{B715FE55-9D9C-48E5-9A20-AF46BA20B3EB}"/>
          </ac:picMkLst>
        </pc:picChg>
        <pc:picChg chg="add mod">
          <ac:chgData name="" userId="7aa51b7f4da2db76" providerId="LiveId" clId="{EAF79420-73B6-47FD-AD0B-F2119CD3FFD9}" dt="2022-01-08T18:32:38.238" v="1746" actId="14100"/>
          <ac:picMkLst>
            <pc:docMk/>
            <pc:sldMk cId="2487540629" sldId="259"/>
            <ac:picMk id="8" creationId="{EAF46BAE-CF82-45E8-8270-D1D50DB60DB0}"/>
          </ac:picMkLst>
        </pc:picChg>
      </pc:sldChg>
      <pc:sldChg chg="modSp add modTransition">
        <pc:chgData name="" userId="7aa51b7f4da2db76" providerId="LiveId" clId="{EAF79420-73B6-47FD-AD0B-F2119CD3FFD9}" dt="2022-01-08T21:02:33.147" v="4148" actId="20577"/>
        <pc:sldMkLst>
          <pc:docMk/>
          <pc:sldMk cId="3319666646" sldId="260"/>
        </pc:sldMkLst>
        <pc:spChg chg="mod">
          <ac:chgData name="" userId="7aa51b7f4da2db76" providerId="LiveId" clId="{EAF79420-73B6-47FD-AD0B-F2119CD3FFD9}" dt="2022-01-08T18:39:28.124" v="1866" actId="1076"/>
          <ac:spMkLst>
            <pc:docMk/>
            <pc:sldMk cId="3319666646" sldId="260"/>
            <ac:spMk id="2" creationId="{B3254E4B-36B4-46B5-A9DA-D07392AF7368}"/>
          </ac:spMkLst>
        </pc:spChg>
        <pc:spChg chg="mod">
          <ac:chgData name="" userId="7aa51b7f4da2db76" providerId="LiveId" clId="{EAF79420-73B6-47FD-AD0B-F2119CD3FFD9}" dt="2022-01-08T21:02:33.147" v="4148" actId="20577"/>
          <ac:spMkLst>
            <pc:docMk/>
            <pc:sldMk cId="3319666646" sldId="260"/>
            <ac:spMk id="3" creationId="{863B6802-D1E1-4A29-AD44-1A9C1CEB4CB3}"/>
          </ac:spMkLst>
        </pc:spChg>
        <pc:spChg chg="mod">
          <ac:chgData name="" userId="7aa51b7f4da2db76" providerId="LiveId" clId="{EAF79420-73B6-47FD-AD0B-F2119CD3FFD9}" dt="2022-01-08T18:43:03.666" v="1888" actId="14100"/>
          <ac:spMkLst>
            <pc:docMk/>
            <pc:sldMk cId="3319666646" sldId="260"/>
            <ac:spMk id="6" creationId="{0AF5CBE3-5D66-4B1E-813E-92B6A736D05F}"/>
          </ac:spMkLst>
        </pc:spChg>
      </pc:sldChg>
      <pc:sldChg chg="modSp add modTransition">
        <pc:chgData name="" userId="7aa51b7f4da2db76" providerId="LiveId" clId="{EAF79420-73B6-47FD-AD0B-F2119CD3FFD9}" dt="2022-01-08T20:59:21.076" v="4129"/>
        <pc:sldMkLst>
          <pc:docMk/>
          <pc:sldMk cId="1444533969" sldId="261"/>
        </pc:sldMkLst>
        <pc:spChg chg="mod">
          <ac:chgData name="" userId="7aa51b7f4da2db76" providerId="LiveId" clId="{EAF79420-73B6-47FD-AD0B-F2119CD3FFD9}" dt="2022-01-08T18:58:24.877" v="2006" actId="20577"/>
          <ac:spMkLst>
            <pc:docMk/>
            <pc:sldMk cId="1444533969" sldId="261"/>
            <ac:spMk id="2" creationId="{B3254E4B-36B4-46B5-A9DA-D07392AF7368}"/>
          </ac:spMkLst>
        </pc:spChg>
        <pc:spChg chg="mod">
          <ac:chgData name="" userId="7aa51b7f4da2db76" providerId="LiveId" clId="{EAF79420-73B6-47FD-AD0B-F2119CD3FFD9}" dt="2022-01-08T19:04:46.478" v="2164" actId="20577"/>
          <ac:spMkLst>
            <pc:docMk/>
            <pc:sldMk cId="1444533969" sldId="261"/>
            <ac:spMk id="3" creationId="{863B6802-D1E1-4A29-AD44-1A9C1CEB4CB3}"/>
          </ac:spMkLst>
        </pc:spChg>
        <pc:spChg chg="mod">
          <ac:chgData name="" userId="7aa51b7f4da2db76" providerId="LiveId" clId="{EAF79420-73B6-47FD-AD0B-F2119CD3FFD9}" dt="2022-01-08T19:05:51.177" v="2165" actId="14100"/>
          <ac:spMkLst>
            <pc:docMk/>
            <pc:sldMk cId="1444533969" sldId="261"/>
            <ac:spMk id="6" creationId="{0AF5CBE3-5D66-4B1E-813E-92B6A736D05F}"/>
          </ac:spMkLst>
        </pc:spChg>
      </pc:sldChg>
      <pc:sldChg chg="modSp add modTransition">
        <pc:chgData name="" userId="7aa51b7f4da2db76" providerId="LiveId" clId="{EAF79420-73B6-47FD-AD0B-F2119CD3FFD9}" dt="2022-01-08T20:59:21.076" v="4129"/>
        <pc:sldMkLst>
          <pc:docMk/>
          <pc:sldMk cId="2385913227" sldId="262"/>
        </pc:sldMkLst>
        <pc:spChg chg="mod">
          <ac:chgData name="" userId="7aa51b7f4da2db76" providerId="LiveId" clId="{EAF79420-73B6-47FD-AD0B-F2119CD3FFD9}" dt="2022-01-08T19:56:45.015" v="3328" actId="1076"/>
          <ac:spMkLst>
            <pc:docMk/>
            <pc:sldMk cId="2385913227" sldId="262"/>
            <ac:spMk id="2" creationId="{B3254E4B-36B4-46B5-A9DA-D07392AF7368}"/>
          </ac:spMkLst>
        </pc:spChg>
        <pc:spChg chg="mod">
          <ac:chgData name="" userId="7aa51b7f4da2db76" providerId="LiveId" clId="{EAF79420-73B6-47FD-AD0B-F2119CD3FFD9}" dt="2022-01-08T19:25:58.112" v="3162" actId="20577"/>
          <ac:spMkLst>
            <pc:docMk/>
            <pc:sldMk cId="2385913227" sldId="262"/>
            <ac:spMk id="3" creationId="{863B6802-D1E1-4A29-AD44-1A9C1CEB4CB3}"/>
          </ac:spMkLst>
        </pc:spChg>
        <pc:spChg chg="mod">
          <ac:chgData name="" userId="7aa51b7f4da2db76" providerId="LiveId" clId="{EAF79420-73B6-47FD-AD0B-F2119CD3FFD9}" dt="2022-01-08T19:24:30.833" v="3064" actId="14100"/>
          <ac:spMkLst>
            <pc:docMk/>
            <pc:sldMk cId="2385913227" sldId="262"/>
            <ac:spMk id="6" creationId="{0AF5CBE3-5D66-4B1E-813E-92B6A736D05F}"/>
          </ac:spMkLst>
        </pc:spChg>
      </pc:sldChg>
      <pc:sldChg chg="addSp delSp modSp add modTransition setBg">
        <pc:chgData name="" userId="7aa51b7f4da2db76" providerId="LiveId" clId="{EAF79420-73B6-47FD-AD0B-F2119CD3FFD9}" dt="2022-01-08T20:59:21.076" v="4129"/>
        <pc:sldMkLst>
          <pc:docMk/>
          <pc:sldMk cId="3202722369" sldId="263"/>
        </pc:sldMkLst>
        <pc:spChg chg="del mod">
          <ac:chgData name="" userId="7aa51b7f4da2db76" providerId="LiveId" clId="{EAF79420-73B6-47FD-AD0B-F2119CD3FFD9}" dt="2022-01-08T19:27:06.302" v="3168" actId="478"/>
          <ac:spMkLst>
            <pc:docMk/>
            <pc:sldMk cId="3202722369" sldId="263"/>
            <ac:spMk id="2" creationId="{B3254E4B-36B4-46B5-A9DA-D07392AF7368}"/>
          </ac:spMkLst>
        </pc:spChg>
        <pc:spChg chg="del mod">
          <ac:chgData name="" userId="7aa51b7f4da2db76" providerId="LiveId" clId="{EAF79420-73B6-47FD-AD0B-F2119CD3FFD9}" dt="2022-01-08T19:27:02.620" v="3166" actId="478"/>
          <ac:spMkLst>
            <pc:docMk/>
            <pc:sldMk cId="3202722369" sldId="263"/>
            <ac:spMk id="3" creationId="{863B6802-D1E1-4A29-AD44-1A9C1CEB4CB3}"/>
          </ac:spMkLst>
        </pc:spChg>
        <pc:spChg chg="del mod">
          <ac:chgData name="" userId="7aa51b7f4da2db76" providerId="LiveId" clId="{EAF79420-73B6-47FD-AD0B-F2119CD3FFD9}" dt="2022-01-08T20:34:59.946" v="3986" actId="478"/>
          <ac:spMkLst>
            <pc:docMk/>
            <pc:sldMk cId="3202722369" sldId="263"/>
            <ac:spMk id="6" creationId="{0AF5CBE3-5D66-4B1E-813E-92B6A736D05F}"/>
          </ac:spMkLst>
        </pc:spChg>
        <pc:spChg chg="add del mod">
          <ac:chgData name="" userId="7aa51b7f4da2db76" providerId="LiveId" clId="{EAF79420-73B6-47FD-AD0B-F2119CD3FFD9}" dt="2022-01-08T19:27:25.547" v="3172" actId="478"/>
          <ac:spMkLst>
            <pc:docMk/>
            <pc:sldMk cId="3202722369" sldId="263"/>
            <ac:spMk id="8" creationId="{C68F48E1-7D21-40EA-8F83-1179E37F7CC7}"/>
          </ac:spMkLst>
        </pc:spChg>
        <pc:spChg chg="add del mod">
          <ac:chgData name="" userId="7aa51b7f4da2db76" providerId="LiveId" clId="{EAF79420-73B6-47FD-AD0B-F2119CD3FFD9}" dt="2022-01-08T19:27:20.923" v="3171" actId="478"/>
          <ac:spMkLst>
            <pc:docMk/>
            <pc:sldMk cId="3202722369" sldId="263"/>
            <ac:spMk id="10" creationId="{158DDC4C-7129-4F1A-875D-86EA4E5590D6}"/>
          </ac:spMkLst>
        </pc:spChg>
        <pc:graphicFrameChg chg="add del mod">
          <ac:chgData name="" userId="7aa51b7f4da2db76" providerId="LiveId" clId="{EAF79420-73B6-47FD-AD0B-F2119CD3FFD9}" dt="2022-01-08T19:27:14.368" v="3170" actId="478"/>
          <ac:graphicFrameMkLst>
            <pc:docMk/>
            <pc:sldMk cId="3202722369" sldId="263"/>
            <ac:graphicFrameMk id="4" creationId="{9F3D1B25-AACB-45B9-AF43-60AD9FF52856}"/>
          </ac:graphicFrameMkLst>
        </pc:graphicFrameChg>
        <pc:graphicFrameChg chg="add del mod">
          <ac:chgData name="" userId="7aa51b7f4da2db76" providerId="LiveId" clId="{EAF79420-73B6-47FD-AD0B-F2119CD3FFD9}" dt="2022-01-08T19:27:40.419" v="3176" actId="478"/>
          <ac:graphicFrameMkLst>
            <pc:docMk/>
            <pc:sldMk cId="3202722369" sldId="263"/>
            <ac:graphicFrameMk id="11" creationId="{A7B30E2B-88D9-4B40-8259-DF8352186E76}"/>
          </ac:graphicFrameMkLst>
        </pc:graphicFrameChg>
        <pc:graphicFrameChg chg="del mod">
          <ac:chgData name="" userId="7aa51b7f4da2db76" providerId="LiveId" clId="{EAF79420-73B6-47FD-AD0B-F2119CD3FFD9}" dt="2022-01-08T19:29:57.098" v="3190" actId="478"/>
          <ac:graphicFrameMkLst>
            <pc:docMk/>
            <pc:sldMk cId="3202722369" sldId="263"/>
            <ac:graphicFrameMk id="13" creationId="{47AF0483-8CF4-491B-B97A-E64CF31084EF}"/>
          </ac:graphicFrameMkLst>
        </pc:graphicFrameChg>
        <pc:picChg chg="del">
          <ac:chgData name="" userId="7aa51b7f4da2db76" providerId="LiveId" clId="{EAF79420-73B6-47FD-AD0B-F2119CD3FFD9}" dt="2022-01-08T20:35:01.876" v="3987" actId="478"/>
          <ac:picMkLst>
            <pc:docMk/>
            <pc:sldMk cId="3202722369" sldId="263"/>
            <ac:picMk id="5" creationId="{6BB88145-55AA-442C-BB8A-BBD810F074CD}"/>
          </ac:picMkLst>
        </pc:picChg>
        <pc:picChg chg="add del mod">
          <ac:chgData name="" userId="7aa51b7f4da2db76" providerId="LiveId" clId="{EAF79420-73B6-47FD-AD0B-F2119CD3FFD9}" dt="2022-01-08T19:29:19.553" v="3188"/>
          <ac:picMkLst>
            <pc:docMk/>
            <pc:sldMk cId="3202722369" sldId="263"/>
            <ac:picMk id="12" creationId="{0299DCA7-2020-4635-90B9-0BBF0C2CC90A}"/>
          </ac:picMkLst>
        </pc:picChg>
        <pc:picChg chg="add del mod">
          <ac:chgData name="" userId="7aa51b7f4da2db76" providerId="LiveId" clId="{EAF79420-73B6-47FD-AD0B-F2119CD3FFD9}" dt="2022-01-08T19:41:11.708" v="3194" actId="478"/>
          <ac:picMkLst>
            <pc:docMk/>
            <pc:sldMk cId="3202722369" sldId="263"/>
            <ac:picMk id="15" creationId="{C408E888-74C6-424B-BDE7-3EE2F30E9A06}"/>
          </ac:picMkLst>
        </pc:picChg>
        <pc:picChg chg="add mod">
          <ac:chgData name="" userId="7aa51b7f4da2db76" providerId="LiveId" clId="{EAF79420-73B6-47FD-AD0B-F2119CD3FFD9}" dt="2022-01-08T20:35:07.954" v="3989" actId="14100"/>
          <ac:picMkLst>
            <pc:docMk/>
            <pc:sldMk cId="3202722369" sldId="263"/>
            <ac:picMk id="17" creationId="{8884B6EE-F9F9-419E-B873-1E880FEF15F2}"/>
          </ac:picMkLst>
        </pc:picChg>
      </pc:sldChg>
      <pc:sldChg chg="addSp delSp modSp add ord modTransition setBg">
        <pc:chgData name="" userId="7aa51b7f4da2db76" providerId="LiveId" clId="{EAF79420-73B6-47FD-AD0B-F2119CD3FFD9}" dt="2022-01-08T20:59:21.076" v="4129"/>
        <pc:sldMkLst>
          <pc:docMk/>
          <pc:sldMk cId="1277649992" sldId="264"/>
        </pc:sldMkLst>
        <pc:spChg chg="del">
          <ac:chgData name="" userId="7aa51b7f4da2db76" providerId="LiveId" clId="{EAF79420-73B6-47FD-AD0B-F2119CD3FFD9}" dt="2022-01-08T20:33:20.038" v="3970" actId="478"/>
          <ac:spMkLst>
            <pc:docMk/>
            <pc:sldMk cId="1277649992" sldId="264"/>
            <ac:spMk id="6" creationId="{0AF5CBE3-5D66-4B1E-813E-92B6A736D05F}"/>
          </ac:spMkLst>
        </pc:spChg>
        <pc:picChg chg="add mod">
          <ac:chgData name="" userId="7aa51b7f4da2db76" providerId="LiveId" clId="{EAF79420-73B6-47FD-AD0B-F2119CD3FFD9}" dt="2022-01-08T20:33:17.349" v="3969" actId="1076"/>
          <ac:picMkLst>
            <pc:docMk/>
            <pc:sldMk cId="1277649992" sldId="264"/>
            <ac:picMk id="3" creationId="{85B08CB1-573D-4125-B7E0-2A5ECFA71BD1}"/>
          </ac:picMkLst>
        </pc:picChg>
        <pc:picChg chg="del">
          <ac:chgData name="" userId="7aa51b7f4da2db76" providerId="LiveId" clId="{EAF79420-73B6-47FD-AD0B-F2119CD3FFD9}" dt="2022-01-08T20:33:20.978" v="3971" actId="478"/>
          <ac:picMkLst>
            <pc:docMk/>
            <pc:sldMk cId="1277649992" sldId="264"/>
            <ac:picMk id="5" creationId="{6BB88145-55AA-442C-BB8A-BBD810F074CD}"/>
          </ac:picMkLst>
        </pc:picChg>
        <pc:picChg chg="del">
          <ac:chgData name="" userId="7aa51b7f4da2db76" providerId="LiveId" clId="{EAF79420-73B6-47FD-AD0B-F2119CD3FFD9}" dt="2022-01-08T19:47:06.799" v="3202" actId="478"/>
          <ac:picMkLst>
            <pc:docMk/>
            <pc:sldMk cId="1277649992" sldId="264"/>
            <ac:picMk id="17" creationId="{8884B6EE-F9F9-419E-B873-1E880FEF15F2}"/>
          </ac:picMkLst>
        </pc:picChg>
      </pc:sldChg>
      <pc:sldChg chg="addSp delSp modSp add modTransition">
        <pc:chgData name="" userId="7aa51b7f4da2db76" providerId="LiveId" clId="{EAF79420-73B6-47FD-AD0B-F2119CD3FFD9}" dt="2022-01-11T08:23:05.387" v="4560" actId="20577"/>
        <pc:sldMkLst>
          <pc:docMk/>
          <pc:sldMk cId="724282384" sldId="265"/>
        </pc:sldMkLst>
        <pc:spChg chg="mod">
          <ac:chgData name="" userId="7aa51b7f4da2db76" providerId="LiveId" clId="{EAF79420-73B6-47FD-AD0B-F2119CD3FFD9}" dt="2022-01-11T08:22:57.989" v="4554" actId="1076"/>
          <ac:spMkLst>
            <pc:docMk/>
            <pc:sldMk cId="724282384" sldId="265"/>
            <ac:spMk id="6" creationId="{0AF5CBE3-5D66-4B1E-813E-92B6A736D05F}"/>
          </ac:spMkLst>
        </pc:spChg>
        <pc:spChg chg="add mod">
          <ac:chgData name="" userId="7aa51b7f4da2db76" providerId="LiveId" clId="{EAF79420-73B6-47FD-AD0B-F2119CD3FFD9}" dt="2022-01-08T19:58:05.252" v="3365" actId="20577"/>
          <ac:spMkLst>
            <pc:docMk/>
            <pc:sldMk cId="724282384" sldId="265"/>
            <ac:spMk id="8" creationId="{B0AF8CF6-ACFA-4851-AE41-446A8225D9A0}"/>
          </ac:spMkLst>
        </pc:spChg>
        <pc:spChg chg="add mod">
          <ac:chgData name="" userId="7aa51b7f4da2db76" providerId="LiveId" clId="{EAF79420-73B6-47FD-AD0B-F2119CD3FFD9}" dt="2022-01-08T19:53:36.138" v="3268" actId="571"/>
          <ac:spMkLst>
            <pc:docMk/>
            <pc:sldMk cId="724282384" sldId="265"/>
            <ac:spMk id="18" creationId="{403224BB-3FBA-4C0C-A60C-00F9534D5C0E}"/>
          </ac:spMkLst>
        </pc:spChg>
        <pc:spChg chg="add mod">
          <ac:chgData name="" userId="7aa51b7f4da2db76" providerId="LiveId" clId="{EAF79420-73B6-47FD-AD0B-F2119CD3FFD9}" dt="2022-01-08T19:55:52.403" v="3322" actId="20577"/>
          <ac:spMkLst>
            <pc:docMk/>
            <pc:sldMk cId="724282384" sldId="265"/>
            <ac:spMk id="22" creationId="{AB3ED142-1FDA-467A-ACBC-0071587CC043}"/>
          </ac:spMkLst>
        </pc:spChg>
        <pc:spChg chg="add del">
          <ac:chgData name="" userId="7aa51b7f4da2db76" providerId="LiveId" clId="{EAF79420-73B6-47FD-AD0B-F2119CD3FFD9}" dt="2022-01-08T19:55:09.343" v="3295"/>
          <ac:spMkLst>
            <pc:docMk/>
            <pc:sldMk cId="724282384" sldId="265"/>
            <ac:spMk id="23" creationId="{C8E8B03C-0676-4A5C-8245-545D92DE7568}"/>
          </ac:spMkLst>
        </pc:spChg>
        <pc:spChg chg="add mod">
          <ac:chgData name="" userId="7aa51b7f4da2db76" providerId="LiveId" clId="{EAF79420-73B6-47FD-AD0B-F2119CD3FFD9}" dt="2022-01-08T19:55:35.755" v="3300" actId="1076"/>
          <ac:spMkLst>
            <pc:docMk/>
            <pc:sldMk cId="724282384" sldId="265"/>
            <ac:spMk id="24" creationId="{82891AE9-A263-4178-A46C-74EABFFC0C94}"/>
          </ac:spMkLst>
        </pc:spChg>
        <pc:spChg chg="add mod">
          <ac:chgData name="" userId="7aa51b7f4da2db76" providerId="LiveId" clId="{EAF79420-73B6-47FD-AD0B-F2119CD3FFD9}" dt="2022-01-11T08:22:45.449" v="4543" actId="20577"/>
          <ac:spMkLst>
            <pc:docMk/>
            <pc:sldMk cId="724282384" sldId="265"/>
            <ac:spMk id="35" creationId="{EECEA09B-0070-4714-8E7C-03153312ADFD}"/>
          </ac:spMkLst>
        </pc:spChg>
        <pc:spChg chg="add mod">
          <ac:chgData name="" userId="7aa51b7f4da2db76" providerId="LiveId" clId="{EAF79420-73B6-47FD-AD0B-F2119CD3FFD9}" dt="2022-01-11T08:22:54.677" v="4552" actId="20577"/>
          <ac:spMkLst>
            <pc:docMk/>
            <pc:sldMk cId="724282384" sldId="265"/>
            <ac:spMk id="36" creationId="{2ECA9B87-82F4-45BC-BCFD-A280E37E7DD3}"/>
          </ac:spMkLst>
        </pc:spChg>
        <pc:spChg chg="add mod">
          <ac:chgData name="" userId="7aa51b7f4da2db76" providerId="LiveId" clId="{EAF79420-73B6-47FD-AD0B-F2119CD3FFD9}" dt="2022-01-11T08:23:05.387" v="4560" actId="20577"/>
          <ac:spMkLst>
            <pc:docMk/>
            <pc:sldMk cId="724282384" sldId="265"/>
            <ac:spMk id="37" creationId="{BEA0B047-A229-4F05-B18B-1312A084B517}"/>
          </ac:spMkLst>
        </pc:spChg>
        <pc:spChg chg="add mod">
          <ac:chgData name="" userId="7aa51b7f4da2db76" providerId="LiveId" clId="{EAF79420-73B6-47FD-AD0B-F2119CD3FFD9}" dt="2022-01-08T19:59:33.136" v="3417" actId="20577"/>
          <ac:spMkLst>
            <pc:docMk/>
            <pc:sldMk cId="724282384" sldId="265"/>
            <ac:spMk id="38" creationId="{7B7963F4-6081-4B0B-B3CC-0C8F546C1330}"/>
          </ac:spMkLst>
        </pc:spChg>
        <pc:spChg chg="add mod">
          <ac:chgData name="" userId="7aa51b7f4da2db76" providerId="LiveId" clId="{EAF79420-73B6-47FD-AD0B-F2119CD3FFD9}" dt="2022-01-08T19:59:39.564" v="3423" actId="20577"/>
          <ac:spMkLst>
            <pc:docMk/>
            <pc:sldMk cId="724282384" sldId="265"/>
            <ac:spMk id="39" creationId="{497A1FAB-4C35-49BC-9CFA-AE97341498A6}"/>
          </ac:spMkLst>
        </pc:spChg>
        <pc:picChg chg="add del mod">
          <ac:chgData name="" userId="7aa51b7f4da2db76" providerId="LiveId" clId="{EAF79420-73B6-47FD-AD0B-F2119CD3FFD9}" dt="2022-01-08T20:26:52.182" v="3933" actId="478"/>
          <ac:picMkLst>
            <pc:docMk/>
            <pc:sldMk cId="724282384" sldId="265"/>
            <ac:picMk id="2" creationId="{FAA8D7E5-CC35-4134-B1E1-A738A3F91584}"/>
          </ac:picMkLst>
        </pc:picChg>
        <pc:picChg chg="add mod">
          <ac:chgData name="" userId="7aa51b7f4da2db76" providerId="LiveId" clId="{EAF79420-73B6-47FD-AD0B-F2119CD3FFD9}" dt="2022-01-08T19:53:50.772" v="3271" actId="14100"/>
          <ac:picMkLst>
            <pc:docMk/>
            <pc:sldMk cId="724282384" sldId="265"/>
            <ac:picMk id="4" creationId="{9CD21626-6E27-480A-AB36-C82A6A65CD52}"/>
          </ac:picMkLst>
        </pc:picChg>
        <pc:picChg chg="del">
          <ac:chgData name="" userId="7aa51b7f4da2db76" providerId="LiveId" clId="{EAF79420-73B6-47FD-AD0B-F2119CD3FFD9}" dt="2022-01-08T19:49:03.787" v="3209" actId="478"/>
          <ac:picMkLst>
            <pc:docMk/>
            <pc:sldMk cId="724282384" sldId="265"/>
            <ac:picMk id="17" creationId="{8884B6EE-F9F9-419E-B873-1E880FEF15F2}"/>
          </ac:picMkLst>
        </pc:picChg>
        <pc:cxnChg chg="add mod">
          <ac:chgData name="" userId="7aa51b7f4da2db76" providerId="LiveId" clId="{EAF79420-73B6-47FD-AD0B-F2119CD3FFD9}" dt="2022-01-08T19:53:50.772" v="3271" actId="14100"/>
          <ac:cxnSpMkLst>
            <pc:docMk/>
            <pc:sldMk cId="724282384" sldId="265"/>
            <ac:cxnSpMk id="9" creationId="{FC995790-A0DA-4110-B6B7-7DF849AD6104}"/>
          </ac:cxnSpMkLst>
        </pc:cxnChg>
        <pc:cxnChg chg="add mod">
          <ac:chgData name="" userId="7aa51b7f4da2db76" providerId="LiveId" clId="{EAF79420-73B6-47FD-AD0B-F2119CD3FFD9}" dt="2022-01-08T19:53:50.772" v="3271" actId="14100"/>
          <ac:cxnSpMkLst>
            <pc:docMk/>
            <pc:sldMk cId="724282384" sldId="265"/>
            <ac:cxnSpMk id="12" creationId="{12C0E82C-62E0-416B-843A-A0BD2985C6BC}"/>
          </ac:cxnSpMkLst>
        </pc:cxnChg>
        <pc:cxnChg chg="add mod">
          <ac:chgData name="" userId="7aa51b7f4da2db76" providerId="LiveId" clId="{EAF79420-73B6-47FD-AD0B-F2119CD3FFD9}" dt="2022-01-08T19:53:50.772" v="3271" actId="14100"/>
          <ac:cxnSpMkLst>
            <pc:docMk/>
            <pc:sldMk cId="724282384" sldId="265"/>
            <ac:cxnSpMk id="14" creationId="{FE654313-1F28-47A8-AEDF-6F48493ECEB4}"/>
          </ac:cxnSpMkLst>
        </pc:cxnChg>
        <pc:cxnChg chg="add mod">
          <ac:chgData name="" userId="7aa51b7f4da2db76" providerId="LiveId" clId="{EAF79420-73B6-47FD-AD0B-F2119CD3FFD9}" dt="2022-01-08T19:57:10.117" v="3332" actId="1076"/>
          <ac:cxnSpMkLst>
            <pc:docMk/>
            <pc:sldMk cId="724282384" sldId="265"/>
            <ac:cxnSpMk id="25" creationId="{BBFD960B-A78E-488F-8EB0-21714CFBDFB9}"/>
          </ac:cxnSpMkLst>
        </pc:cxnChg>
        <pc:cxnChg chg="add mod">
          <ac:chgData name="" userId="7aa51b7f4da2db76" providerId="LiveId" clId="{EAF79420-73B6-47FD-AD0B-F2119CD3FFD9}" dt="2022-01-08T19:57:17.922" v="3335" actId="14100"/>
          <ac:cxnSpMkLst>
            <pc:docMk/>
            <pc:sldMk cId="724282384" sldId="265"/>
            <ac:cxnSpMk id="27" creationId="{121D07BE-23D8-49CA-B037-A09AA09CEC60}"/>
          </ac:cxnSpMkLst>
        </pc:cxnChg>
        <pc:cxnChg chg="add mod">
          <ac:chgData name="" userId="7aa51b7f4da2db76" providerId="LiveId" clId="{EAF79420-73B6-47FD-AD0B-F2119CD3FFD9}" dt="2022-01-08T19:57:23.665" v="3337" actId="1076"/>
          <ac:cxnSpMkLst>
            <pc:docMk/>
            <pc:sldMk cId="724282384" sldId="265"/>
            <ac:cxnSpMk id="29" creationId="{DBEF4127-C7C8-4711-A55C-607949E14911}"/>
          </ac:cxnSpMkLst>
        </pc:cxnChg>
        <pc:cxnChg chg="add mod">
          <ac:chgData name="" userId="7aa51b7f4da2db76" providerId="LiveId" clId="{EAF79420-73B6-47FD-AD0B-F2119CD3FFD9}" dt="2022-01-08T19:57:33.591" v="3342" actId="14100"/>
          <ac:cxnSpMkLst>
            <pc:docMk/>
            <pc:sldMk cId="724282384" sldId="265"/>
            <ac:cxnSpMk id="30" creationId="{C3382116-3FA8-47DC-85BC-5DD7F3492489}"/>
          </ac:cxnSpMkLst>
        </pc:cxnChg>
        <pc:cxnChg chg="add del">
          <ac:chgData name="" userId="7aa51b7f4da2db76" providerId="LiveId" clId="{EAF79420-73B6-47FD-AD0B-F2119CD3FFD9}" dt="2022-01-08T19:58:41.705" v="3380" actId="478"/>
          <ac:cxnSpMkLst>
            <pc:docMk/>
            <pc:sldMk cId="724282384" sldId="265"/>
            <ac:cxnSpMk id="34" creationId="{D6731301-B8A8-4488-B900-2F3CE8416C27}"/>
          </ac:cxnSpMkLst>
        </pc:cxnChg>
      </pc:sldChg>
      <pc:sldChg chg="modSp add ord modTransition">
        <pc:chgData name="" userId="7aa51b7f4da2db76" providerId="LiveId" clId="{EAF79420-73B6-47FD-AD0B-F2119CD3FFD9}" dt="2022-01-09T19:03:58.498" v="4541" actId="20577"/>
        <pc:sldMkLst>
          <pc:docMk/>
          <pc:sldMk cId="4287225092" sldId="266"/>
        </pc:sldMkLst>
        <pc:spChg chg="mod">
          <ac:chgData name="" userId="7aa51b7f4da2db76" providerId="LiveId" clId="{EAF79420-73B6-47FD-AD0B-F2119CD3FFD9}" dt="2022-01-08T20:23:53.513" v="3834" actId="1076"/>
          <ac:spMkLst>
            <pc:docMk/>
            <pc:sldMk cId="4287225092" sldId="266"/>
            <ac:spMk id="2" creationId="{B3254E4B-36B4-46B5-A9DA-D07392AF7368}"/>
          </ac:spMkLst>
        </pc:spChg>
        <pc:spChg chg="mod">
          <ac:chgData name="" userId="7aa51b7f4da2db76" providerId="LiveId" clId="{EAF79420-73B6-47FD-AD0B-F2119CD3FFD9}" dt="2022-01-09T19:03:58.498" v="4541" actId="20577"/>
          <ac:spMkLst>
            <pc:docMk/>
            <pc:sldMk cId="4287225092" sldId="266"/>
            <ac:spMk id="3" creationId="{863B6802-D1E1-4A29-AD44-1A9C1CEB4CB3}"/>
          </ac:spMkLst>
        </pc:spChg>
      </pc:sldChg>
      <pc:sldChg chg="addSp delSp modSp add ord modTransition setBg">
        <pc:chgData name="" userId="7aa51b7f4da2db76" providerId="LiveId" clId="{EAF79420-73B6-47FD-AD0B-F2119CD3FFD9}" dt="2022-01-08T20:59:21.076" v="4129"/>
        <pc:sldMkLst>
          <pc:docMk/>
          <pc:sldMk cId="988518685" sldId="267"/>
        </pc:sldMkLst>
        <pc:spChg chg="del">
          <ac:chgData name="" userId="7aa51b7f4da2db76" providerId="LiveId" clId="{EAF79420-73B6-47FD-AD0B-F2119CD3FFD9}" dt="2022-01-08T20:33:46.918" v="3979" actId="478"/>
          <ac:spMkLst>
            <pc:docMk/>
            <pc:sldMk cId="988518685" sldId="267"/>
            <ac:spMk id="6" creationId="{0AF5CBE3-5D66-4B1E-813E-92B6A736D05F}"/>
          </ac:spMkLst>
        </pc:spChg>
        <pc:picChg chg="del">
          <ac:chgData name="" userId="7aa51b7f4da2db76" providerId="LiveId" clId="{EAF79420-73B6-47FD-AD0B-F2119CD3FFD9}" dt="2022-01-08T20:28:35.929" v="3939" actId="478"/>
          <ac:picMkLst>
            <pc:docMk/>
            <pc:sldMk cId="988518685" sldId="267"/>
            <ac:picMk id="3" creationId="{85B08CB1-573D-4125-B7E0-2A5ECFA71BD1}"/>
          </ac:picMkLst>
        </pc:picChg>
        <pc:picChg chg="add del mod">
          <ac:chgData name="" userId="7aa51b7f4da2db76" providerId="LiveId" clId="{EAF79420-73B6-47FD-AD0B-F2119CD3FFD9}" dt="2022-01-08T20:33:43.533" v="3978" actId="478"/>
          <ac:picMkLst>
            <pc:docMk/>
            <pc:sldMk cId="988518685" sldId="267"/>
            <ac:picMk id="4" creationId="{D8FB9110-5D18-4BE2-B2A5-A70C5741EC81}"/>
          </ac:picMkLst>
        </pc:picChg>
        <pc:picChg chg="del">
          <ac:chgData name="" userId="7aa51b7f4da2db76" providerId="LiveId" clId="{EAF79420-73B6-47FD-AD0B-F2119CD3FFD9}" dt="2022-01-08T20:33:48.941" v="3980" actId="478"/>
          <ac:picMkLst>
            <pc:docMk/>
            <pc:sldMk cId="988518685" sldId="267"/>
            <ac:picMk id="5" creationId="{6BB88145-55AA-442C-BB8A-BBD810F074CD}"/>
          </ac:picMkLst>
        </pc:picChg>
        <pc:picChg chg="add mod">
          <ac:chgData name="" userId="7aa51b7f4da2db76" providerId="LiveId" clId="{EAF79420-73B6-47FD-AD0B-F2119CD3FFD9}" dt="2022-01-08T20:33:52.048" v="3981"/>
          <ac:picMkLst>
            <pc:docMk/>
            <pc:sldMk cId="988518685" sldId="267"/>
            <ac:picMk id="8" creationId="{53DABE07-97DD-4A7D-A851-6BA6CCA225FE}"/>
          </ac:picMkLst>
        </pc:picChg>
      </pc:sldChg>
      <pc:sldChg chg="addSp delSp modSp add modTransition setBg">
        <pc:chgData name="" userId="7aa51b7f4da2db76" providerId="LiveId" clId="{EAF79420-73B6-47FD-AD0B-F2119CD3FFD9}" dt="2022-01-08T20:59:21.076" v="4129"/>
        <pc:sldMkLst>
          <pc:docMk/>
          <pc:sldMk cId="4116202417" sldId="268"/>
        </pc:sldMkLst>
        <pc:spChg chg="del">
          <ac:chgData name="" userId="7aa51b7f4da2db76" providerId="LiveId" clId="{EAF79420-73B6-47FD-AD0B-F2119CD3FFD9}" dt="2022-01-08T20:34:01.186" v="3983" actId="478"/>
          <ac:spMkLst>
            <pc:docMk/>
            <pc:sldMk cId="4116202417" sldId="268"/>
            <ac:spMk id="6" creationId="{0AF5CBE3-5D66-4B1E-813E-92B6A736D05F}"/>
          </ac:spMkLst>
        </pc:spChg>
        <pc:picChg chg="add del mod">
          <ac:chgData name="" userId="7aa51b7f4da2db76" providerId="LiveId" clId="{EAF79420-73B6-47FD-AD0B-F2119CD3FFD9}" dt="2022-01-08T20:34:00.167" v="3982" actId="478"/>
          <ac:picMkLst>
            <pc:docMk/>
            <pc:sldMk cId="4116202417" sldId="268"/>
            <ac:picMk id="3" creationId="{13502B1B-6D03-4525-B414-AF18EF2417D2}"/>
          </ac:picMkLst>
        </pc:picChg>
        <pc:picChg chg="del">
          <ac:chgData name="" userId="7aa51b7f4da2db76" providerId="LiveId" clId="{EAF79420-73B6-47FD-AD0B-F2119CD3FFD9}" dt="2022-01-08T20:29:36.599" v="3945" actId="478"/>
          <ac:picMkLst>
            <pc:docMk/>
            <pc:sldMk cId="4116202417" sldId="268"/>
            <ac:picMk id="4" creationId="{D8FB9110-5D18-4BE2-B2A5-A70C5741EC81}"/>
          </ac:picMkLst>
        </pc:picChg>
        <pc:picChg chg="del">
          <ac:chgData name="" userId="7aa51b7f4da2db76" providerId="LiveId" clId="{EAF79420-73B6-47FD-AD0B-F2119CD3FFD9}" dt="2022-01-08T20:34:03.048" v="3984" actId="478"/>
          <ac:picMkLst>
            <pc:docMk/>
            <pc:sldMk cId="4116202417" sldId="268"/>
            <ac:picMk id="5" creationId="{6BB88145-55AA-442C-BB8A-BBD810F074CD}"/>
          </ac:picMkLst>
        </pc:picChg>
        <pc:picChg chg="add mod">
          <ac:chgData name="" userId="7aa51b7f4da2db76" providerId="LiveId" clId="{EAF79420-73B6-47FD-AD0B-F2119CD3FFD9}" dt="2022-01-08T20:34:06.492" v="3985"/>
          <ac:picMkLst>
            <pc:docMk/>
            <pc:sldMk cId="4116202417" sldId="268"/>
            <ac:picMk id="8" creationId="{B9F668EB-4885-49A1-B213-0E2EE8F00B04}"/>
          </ac:picMkLst>
        </pc:picChg>
      </pc:sldChg>
      <pc:sldChg chg="addSp delSp modSp add modTransition">
        <pc:chgData name="" userId="7aa51b7f4da2db76" providerId="LiveId" clId="{EAF79420-73B6-47FD-AD0B-F2119CD3FFD9}" dt="2022-01-08T20:59:21.076" v="4129"/>
        <pc:sldMkLst>
          <pc:docMk/>
          <pc:sldMk cId="1475929122" sldId="269"/>
        </pc:sldMkLst>
        <pc:picChg chg="add mod">
          <ac:chgData name="" userId="7aa51b7f4da2db76" providerId="LiveId" clId="{EAF79420-73B6-47FD-AD0B-F2119CD3FFD9}" dt="2022-01-08T20:37:23.210" v="3997"/>
          <ac:picMkLst>
            <pc:docMk/>
            <pc:sldMk cId="1475929122" sldId="269"/>
            <ac:picMk id="3" creationId="{906EF3ED-8B7B-4FAA-9EA2-D585718B566D}"/>
          </ac:picMkLst>
        </pc:picChg>
        <pc:picChg chg="del">
          <ac:chgData name="" userId="7aa51b7f4da2db76" providerId="LiveId" clId="{EAF79420-73B6-47FD-AD0B-F2119CD3FFD9}" dt="2022-01-08T20:36:43.322" v="3996" actId="478"/>
          <ac:picMkLst>
            <pc:docMk/>
            <pc:sldMk cId="1475929122" sldId="269"/>
            <ac:picMk id="8" creationId="{B9F668EB-4885-49A1-B213-0E2EE8F00B04}"/>
          </ac:picMkLst>
        </pc:picChg>
      </pc:sldChg>
      <pc:sldChg chg="addSp modSp add modTransition">
        <pc:chgData name="" userId="7aa51b7f4da2db76" providerId="LiveId" clId="{EAF79420-73B6-47FD-AD0B-F2119CD3FFD9}" dt="2022-01-08T20:59:21.076" v="4129"/>
        <pc:sldMkLst>
          <pc:docMk/>
          <pc:sldMk cId="3431108499" sldId="270"/>
        </pc:sldMkLst>
        <pc:picChg chg="add mod">
          <ac:chgData name="" userId="7aa51b7f4da2db76" providerId="LiveId" clId="{EAF79420-73B6-47FD-AD0B-F2119CD3FFD9}" dt="2022-01-08T20:38:41.107" v="3999"/>
          <ac:picMkLst>
            <pc:docMk/>
            <pc:sldMk cId="3431108499" sldId="270"/>
            <ac:picMk id="4" creationId="{EC4282F0-8FB3-4670-A78E-992089524D80}"/>
          </ac:picMkLst>
        </pc:picChg>
      </pc:sldChg>
      <pc:sldChg chg="modSp add ord modTransition">
        <pc:chgData name="" userId="7aa51b7f4da2db76" providerId="LiveId" clId="{EAF79420-73B6-47FD-AD0B-F2119CD3FFD9}" dt="2022-01-08T20:59:21.076" v="4129"/>
        <pc:sldMkLst>
          <pc:docMk/>
          <pc:sldMk cId="3256846259" sldId="271"/>
        </pc:sldMkLst>
        <pc:spChg chg="mod">
          <ac:chgData name="" userId="7aa51b7f4da2db76" providerId="LiveId" clId="{EAF79420-73B6-47FD-AD0B-F2119CD3FFD9}" dt="2022-01-08T20:45:40.906" v="4031" actId="1076"/>
          <ac:spMkLst>
            <pc:docMk/>
            <pc:sldMk cId="3256846259" sldId="271"/>
            <ac:spMk id="2" creationId="{B3254E4B-36B4-46B5-A9DA-D07392AF7368}"/>
          </ac:spMkLst>
        </pc:spChg>
        <pc:spChg chg="mod">
          <ac:chgData name="" userId="7aa51b7f4da2db76" providerId="LiveId" clId="{EAF79420-73B6-47FD-AD0B-F2119CD3FFD9}" dt="2022-01-08T20:45:55.225" v="4033" actId="27636"/>
          <ac:spMkLst>
            <pc:docMk/>
            <pc:sldMk cId="3256846259" sldId="271"/>
            <ac:spMk id="3" creationId="{863B6802-D1E1-4A29-AD44-1A9C1CEB4CB3}"/>
          </ac:spMkLst>
        </pc:spChg>
      </pc:sldChg>
      <pc:sldChg chg="addSp delSp modSp add modTransition">
        <pc:chgData name="" userId="7aa51b7f4da2db76" providerId="LiveId" clId="{EAF79420-73B6-47FD-AD0B-F2119CD3FFD9}" dt="2022-01-08T20:59:21.076" v="4129"/>
        <pc:sldMkLst>
          <pc:docMk/>
          <pc:sldMk cId="3986923587" sldId="272"/>
        </pc:sldMkLst>
        <pc:spChg chg="mod">
          <ac:chgData name="" userId="7aa51b7f4da2db76" providerId="LiveId" clId="{EAF79420-73B6-47FD-AD0B-F2119CD3FFD9}" dt="2022-01-08T20:47:55.747" v="4067" actId="20577"/>
          <ac:spMkLst>
            <pc:docMk/>
            <pc:sldMk cId="3986923587" sldId="272"/>
            <ac:spMk id="2" creationId="{B3254E4B-36B4-46B5-A9DA-D07392AF7368}"/>
          </ac:spMkLst>
        </pc:spChg>
        <pc:spChg chg="del mod">
          <ac:chgData name="" userId="7aa51b7f4da2db76" providerId="LiveId" clId="{EAF79420-73B6-47FD-AD0B-F2119CD3FFD9}" dt="2022-01-08T20:46:58.649" v="4037" actId="478"/>
          <ac:spMkLst>
            <pc:docMk/>
            <pc:sldMk cId="3986923587" sldId="272"/>
            <ac:spMk id="3" creationId="{863B6802-D1E1-4A29-AD44-1A9C1CEB4CB3}"/>
          </ac:spMkLst>
        </pc:spChg>
        <pc:spChg chg="add del">
          <ac:chgData name="" userId="7aa51b7f4da2db76" providerId="LiveId" clId="{EAF79420-73B6-47FD-AD0B-F2119CD3FFD9}" dt="2022-01-08T20:47:07.556" v="4040" actId="478"/>
          <ac:spMkLst>
            <pc:docMk/>
            <pc:sldMk cId="3986923587" sldId="272"/>
            <ac:spMk id="6" creationId="{0AF5CBE3-5D66-4B1E-813E-92B6A736D05F}"/>
          </ac:spMkLst>
        </pc:spChg>
        <pc:spChg chg="add del mod">
          <ac:chgData name="" userId="7aa51b7f4da2db76" providerId="LiveId" clId="{EAF79420-73B6-47FD-AD0B-F2119CD3FFD9}" dt="2022-01-08T20:47:23.134" v="4061" actId="478"/>
          <ac:spMkLst>
            <pc:docMk/>
            <pc:sldMk cId="3986923587" sldId="272"/>
            <ac:spMk id="7" creationId="{C27A2C3A-3A41-4231-BA3A-3B807F7C59C6}"/>
          </ac:spMkLst>
        </pc:spChg>
      </pc:sldChg>
      <pc:sldMasterChg chg="modTransition modSldLayout">
        <pc:chgData name="" userId="7aa51b7f4da2db76" providerId="LiveId" clId="{EAF79420-73B6-47FD-AD0B-F2119CD3FFD9}" dt="2022-01-08T20:59:21.076" v="4129"/>
        <pc:sldMasterMkLst>
          <pc:docMk/>
          <pc:sldMasterMk cId="2641114969" sldId="2147483915"/>
        </pc:sldMasterMkLst>
        <pc:sldLayoutChg chg="modTransition">
          <pc:chgData name="" userId="7aa51b7f4da2db76" providerId="LiveId" clId="{EAF79420-73B6-47FD-AD0B-F2119CD3FFD9}" dt="2022-01-08T20:59:21.076" v="4129"/>
          <pc:sldLayoutMkLst>
            <pc:docMk/>
            <pc:sldMasterMk cId="2641114969" sldId="2147483915"/>
            <pc:sldLayoutMk cId="2007093859" sldId="2147483916"/>
          </pc:sldLayoutMkLst>
        </pc:sldLayoutChg>
        <pc:sldLayoutChg chg="modTransition">
          <pc:chgData name="" userId="7aa51b7f4da2db76" providerId="LiveId" clId="{EAF79420-73B6-47FD-AD0B-F2119CD3FFD9}" dt="2022-01-08T20:59:21.076" v="4129"/>
          <pc:sldLayoutMkLst>
            <pc:docMk/>
            <pc:sldMasterMk cId="2641114969" sldId="2147483915"/>
            <pc:sldLayoutMk cId="1110547183" sldId="2147483917"/>
          </pc:sldLayoutMkLst>
        </pc:sldLayoutChg>
        <pc:sldLayoutChg chg="modTransition">
          <pc:chgData name="" userId="7aa51b7f4da2db76" providerId="LiveId" clId="{EAF79420-73B6-47FD-AD0B-F2119CD3FFD9}" dt="2022-01-08T20:59:21.076" v="4129"/>
          <pc:sldLayoutMkLst>
            <pc:docMk/>
            <pc:sldMasterMk cId="2641114969" sldId="2147483915"/>
            <pc:sldLayoutMk cId="3786086235" sldId="2147483918"/>
          </pc:sldLayoutMkLst>
        </pc:sldLayoutChg>
        <pc:sldLayoutChg chg="modTransition">
          <pc:chgData name="" userId="7aa51b7f4da2db76" providerId="LiveId" clId="{EAF79420-73B6-47FD-AD0B-F2119CD3FFD9}" dt="2022-01-08T20:59:21.076" v="4129"/>
          <pc:sldLayoutMkLst>
            <pc:docMk/>
            <pc:sldMasterMk cId="2641114969" sldId="2147483915"/>
            <pc:sldLayoutMk cId="3332115503" sldId="2147483919"/>
          </pc:sldLayoutMkLst>
        </pc:sldLayoutChg>
        <pc:sldLayoutChg chg="modTransition">
          <pc:chgData name="" userId="7aa51b7f4da2db76" providerId="LiveId" clId="{EAF79420-73B6-47FD-AD0B-F2119CD3FFD9}" dt="2022-01-08T20:59:21.076" v="4129"/>
          <pc:sldLayoutMkLst>
            <pc:docMk/>
            <pc:sldMasterMk cId="2641114969" sldId="2147483915"/>
            <pc:sldLayoutMk cId="893229097" sldId="2147483920"/>
          </pc:sldLayoutMkLst>
        </pc:sldLayoutChg>
        <pc:sldLayoutChg chg="modTransition">
          <pc:chgData name="" userId="7aa51b7f4da2db76" providerId="LiveId" clId="{EAF79420-73B6-47FD-AD0B-F2119CD3FFD9}" dt="2022-01-08T20:59:21.076" v="4129"/>
          <pc:sldLayoutMkLst>
            <pc:docMk/>
            <pc:sldMasterMk cId="2641114969" sldId="2147483915"/>
            <pc:sldLayoutMk cId="704150605" sldId="2147483921"/>
          </pc:sldLayoutMkLst>
        </pc:sldLayoutChg>
        <pc:sldLayoutChg chg="modTransition">
          <pc:chgData name="" userId="7aa51b7f4da2db76" providerId="LiveId" clId="{EAF79420-73B6-47FD-AD0B-F2119CD3FFD9}" dt="2022-01-08T20:59:21.076" v="4129"/>
          <pc:sldLayoutMkLst>
            <pc:docMk/>
            <pc:sldMasterMk cId="2641114969" sldId="2147483915"/>
            <pc:sldLayoutMk cId="2702264452" sldId="2147483922"/>
          </pc:sldLayoutMkLst>
        </pc:sldLayoutChg>
        <pc:sldLayoutChg chg="modTransition">
          <pc:chgData name="" userId="7aa51b7f4da2db76" providerId="LiveId" clId="{EAF79420-73B6-47FD-AD0B-F2119CD3FFD9}" dt="2022-01-08T20:59:21.076" v="4129"/>
          <pc:sldLayoutMkLst>
            <pc:docMk/>
            <pc:sldMasterMk cId="2641114969" sldId="2147483915"/>
            <pc:sldLayoutMk cId="1377782042" sldId="2147483923"/>
          </pc:sldLayoutMkLst>
        </pc:sldLayoutChg>
        <pc:sldLayoutChg chg="modTransition">
          <pc:chgData name="" userId="7aa51b7f4da2db76" providerId="LiveId" clId="{EAF79420-73B6-47FD-AD0B-F2119CD3FFD9}" dt="2022-01-08T20:59:21.076" v="4129"/>
          <pc:sldLayoutMkLst>
            <pc:docMk/>
            <pc:sldMasterMk cId="2641114969" sldId="2147483915"/>
            <pc:sldLayoutMk cId="341557568" sldId="2147483924"/>
          </pc:sldLayoutMkLst>
        </pc:sldLayoutChg>
        <pc:sldLayoutChg chg="modTransition">
          <pc:chgData name="" userId="7aa51b7f4da2db76" providerId="LiveId" clId="{EAF79420-73B6-47FD-AD0B-F2119CD3FFD9}" dt="2022-01-08T20:59:21.076" v="4129"/>
          <pc:sldLayoutMkLst>
            <pc:docMk/>
            <pc:sldMasterMk cId="2641114969" sldId="2147483915"/>
            <pc:sldLayoutMk cId="1382346779" sldId="2147483925"/>
          </pc:sldLayoutMkLst>
        </pc:sldLayoutChg>
        <pc:sldLayoutChg chg="modTransition">
          <pc:chgData name="" userId="7aa51b7f4da2db76" providerId="LiveId" clId="{EAF79420-73B6-47FD-AD0B-F2119CD3FFD9}" dt="2022-01-08T20:59:21.076" v="4129"/>
          <pc:sldLayoutMkLst>
            <pc:docMk/>
            <pc:sldMasterMk cId="2641114969" sldId="2147483915"/>
            <pc:sldLayoutMk cId="3869764" sldId="2147483926"/>
          </pc:sldLayoutMkLst>
        </pc:sldLayoutChg>
      </pc:sldMasterChg>
    </pc:docChg>
  </pc:docChgLst>
</pc:chgInfo>
</file>

<file path=ppt/media/image1.jp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0938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3467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97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5471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60862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21155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32290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41506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7022644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7820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5575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47257-7253-4AA6-A64F-83E3E116F2C7}" type="datetimeFigureOut">
              <a:rPr lang="ru-BY" smtClean="0"/>
              <a:t>11.01.2022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DCD53E5-7580-4EC4-A6E9-CB1D048A89EA}" type="slidenum">
              <a:rPr lang="ru-BY" smtClean="0"/>
              <a:t>‹#›</a:t>
            </a:fld>
            <a:endParaRPr lang="ru-BY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114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6" r:id="rId1"/>
    <p:sldLayoutId id="2147483917" r:id="rId2"/>
    <p:sldLayoutId id="2147483918" r:id="rId3"/>
    <p:sldLayoutId id="2147483919" r:id="rId4"/>
    <p:sldLayoutId id="2147483920" r:id="rId5"/>
    <p:sldLayoutId id="2147483921" r:id="rId6"/>
    <p:sldLayoutId id="2147483922" r:id="rId7"/>
    <p:sldLayoutId id="2147483923" r:id="rId8"/>
    <p:sldLayoutId id="2147483924" r:id="rId9"/>
    <p:sldLayoutId id="2147483925" r:id="rId10"/>
    <p:sldLayoutId id="2147483926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1F5DDE-F9CC-48F6-99A8-929BE859C0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178426"/>
            <a:ext cx="4762501" cy="267652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4E4B-36B4-46B5-A9DA-D07392AF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27014"/>
            <a:ext cx="11125200" cy="1430336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Мобильная игра 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«Rick and Morty»</a:t>
            </a:r>
            <a:endParaRPr lang="ru-BY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3B6802-D1E1-4A29-AD44-1A9C1CEB4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30" y="3689630"/>
            <a:ext cx="8637072" cy="2577820"/>
          </a:xfrm>
        </p:spPr>
        <p:txBody>
          <a:bodyPr>
            <a:normAutofit/>
          </a:bodyPr>
          <a:lstStyle/>
          <a:p>
            <a:r>
              <a:rPr lang="ru-RU" sz="2000" cap="none" dirty="0">
                <a:latin typeface="Cambria" panose="02040503050406030204" pitchFamily="18" charset="0"/>
                <a:ea typeface="Cambria" panose="02040503050406030204" pitchFamily="18" charset="0"/>
              </a:rPr>
              <a:t>ВЫПОЛНИЛ СТУДЕНТ ГРУППЫ 883871</a:t>
            </a:r>
          </a:p>
          <a:p>
            <a:pPr>
              <a:spcBef>
                <a:spcPts val="0"/>
              </a:spcBef>
            </a:pPr>
            <a:r>
              <a:rPr lang="ru-RU" sz="2000" b="1" cap="none" dirty="0">
                <a:latin typeface="Cambria" panose="02040503050406030204" pitchFamily="18" charset="0"/>
                <a:ea typeface="Cambria" panose="02040503050406030204" pitchFamily="18" charset="0"/>
              </a:rPr>
              <a:t>СИГАЙ Андрей Александрович</a:t>
            </a:r>
          </a:p>
          <a:p>
            <a:pPr>
              <a:spcBef>
                <a:spcPts val="0"/>
              </a:spcBef>
            </a:pPr>
            <a:endParaRPr lang="ru-RU" sz="2000" cap="none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Bef>
                <a:spcPts val="0"/>
              </a:spcBef>
            </a:pPr>
            <a:r>
              <a:rPr lang="ru-RU" sz="2000" cap="none" dirty="0">
                <a:latin typeface="Cambria" panose="02040503050406030204" pitchFamily="18" charset="0"/>
                <a:ea typeface="Cambria" panose="02040503050406030204" pitchFamily="18" charset="0"/>
              </a:rPr>
              <a:t>НАУЧНЫЙ РУКОВОДИТЕЛЬ – </a:t>
            </a:r>
            <a:r>
              <a:rPr lang="ru-RU" dirty="0">
                <a:latin typeface="Cambria" panose="02040503050406030204" pitchFamily="18" charset="0"/>
                <a:ea typeface="Cambria" panose="02040503050406030204" pitchFamily="18" charset="0"/>
              </a:rPr>
              <a:t>доктор технических наук, профессор</a:t>
            </a:r>
          </a:p>
          <a:p>
            <a:pPr>
              <a:spcBef>
                <a:spcPts val="0"/>
              </a:spcBef>
            </a:pPr>
            <a:r>
              <a:rPr lang="ru-RU" sz="2000" b="1" dirty="0">
                <a:latin typeface="Cambria" panose="02040503050406030204" pitchFamily="18" charset="0"/>
                <a:ea typeface="Cambria" panose="02040503050406030204" pitchFamily="18" charset="0"/>
              </a:rPr>
              <a:t>БАРАНОВ </a:t>
            </a:r>
            <a:r>
              <a:rPr lang="ru-RU" sz="2000" b="1" cap="none" dirty="0">
                <a:latin typeface="Cambria" panose="02040503050406030204" pitchFamily="18" charset="0"/>
                <a:ea typeface="Cambria" panose="02040503050406030204" pitchFamily="18" charset="0"/>
              </a:rPr>
              <a:t>Валентин Владимирович</a:t>
            </a:r>
            <a:endParaRPr lang="ru-BY" sz="2000" cap="non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36666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B88145-55AA-442C-BB8A-BBD810F07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178426"/>
            <a:ext cx="4762501" cy="267652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0AF5CBE3-5D66-4B1E-813E-92B6A736D05F}"/>
              </a:ext>
            </a:extLst>
          </p:cNvPr>
          <p:cNvSpPr/>
          <p:nvPr/>
        </p:nvSpPr>
        <p:spPr>
          <a:xfrm>
            <a:off x="166255" y="271025"/>
            <a:ext cx="11551920" cy="6148190"/>
          </a:xfrm>
          <a:prstGeom prst="roundRect">
            <a:avLst/>
          </a:prstGeom>
          <a:solidFill>
            <a:schemeClr val="accent6">
              <a:lumMod val="40000"/>
              <a:lumOff val="60000"/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>
              <a:highlight>
                <a:srgbClr val="4B2AA8"/>
              </a:highlight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D21626-6E27-480A-AB36-C82A6A65C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756" y="1893396"/>
            <a:ext cx="7636488" cy="3715048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B0AF8CF6-ACFA-4851-AE41-446A8225D9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6576" y="564386"/>
            <a:ext cx="8998848" cy="631847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Управление игровым процессом:</a:t>
            </a:r>
            <a:endParaRPr lang="ru-BY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FC995790-A0DA-4110-B6B7-7DF849AD6104}"/>
              </a:ext>
            </a:extLst>
          </p:cNvPr>
          <p:cNvCxnSpPr>
            <a:cxnSpLocks/>
          </p:cNvCxnSpPr>
          <p:nvPr/>
        </p:nvCxnSpPr>
        <p:spPr>
          <a:xfrm flipH="1" flipV="1">
            <a:off x="2781300" y="1482406"/>
            <a:ext cx="342900" cy="41099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12C0E82C-62E0-416B-843A-A0BD2985C6BC}"/>
              </a:ext>
            </a:extLst>
          </p:cNvPr>
          <p:cNvCxnSpPr>
            <a:cxnSpLocks/>
          </p:cNvCxnSpPr>
          <p:nvPr/>
        </p:nvCxnSpPr>
        <p:spPr>
          <a:xfrm flipV="1">
            <a:off x="8603343" y="1482406"/>
            <a:ext cx="464459" cy="48002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FE654313-1F28-47A8-AEDF-6F48493ECEB4}"/>
              </a:ext>
            </a:extLst>
          </p:cNvPr>
          <p:cNvCxnSpPr>
            <a:cxnSpLocks/>
          </p:cNvCxnSpPr>
          <p:nvPr/>
        </p:nvCxnSpPr>
        <p:spPr>
          <a:xfrm flipV="1">
            <a:off x="9810750" y="2172508"/>
            <a:ext cx="784674" cy="21058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одзаголовок 2">
            <a:extLst>
              <a:ext uri="{FF2B5EF4-FFF2-40B4-BE49-F238E27FC236}">
                <a16:creationId xmlns:a16="http://schemas.microsoft.com/office/drawing/2014/main" id="{AB3ED142-1FDA-467A-ACBC-0071587CC0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50154" y="1023396"/>
            <a:ext cx="2963226" cy="631847"/>
          </a:xfrm>
        </p:spPr>
        <p:txBody>
          <a:bodyPr>
            <a:normAutofit/>
          </a:bodyPr>
          <a:lstStyle/>
          <a:p>
            <a:pPr algn="ctr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Количество монет</a:t>
            </a:r>
            <a:endParaRPr lang="ru-BY" sz="2000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4" name="Подзаголовок 2">
            <a:extLst>
              <a:ext uri="{FF2B5EF4-FFF2-40B4-BE49-F238E27FC236}">
                <a16:creationId xmlns:a16="http://schemas.microsoft.com/office/drawing/2014/main" id="{82891AE9-A263-4178-A46C-74EABFFC0C94}"/>
              </a:ext>
            </a:extLst>
          </p:cNvPr>
          <p:cNvSpPr txBox="1">
            <a:spLocks/>
          </p:cNvSpPr>
          <p:nvPr/>
        </p:nvSpPr>
        <p:spPr>
          <a:xfrm>
            <a:off x="311911" y="1023396"/>
            <a:ext cx="2963226" cy="631847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Здоровье игрока</a:t>
            </a:r>
            <a:endParaRPr lang="ru-BY" sz="2000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BBFD960B-A78E-488F-8EB0-21714CFBDFB9}"/>
              </a:ext>
            </a:extLst>
          </p:cNvPr>
          <p:cNvCxnSpPr>
            <a:cxnSpLocks/>
          </p:cNvCxnSpPr>
          <p:nvPr/>
        </p:nvCxnSpPr>
        <p:spPr>
          <a:xfrm flipH="1">
            <a:off x="2609850" y="5388790"/>
            <a:ext cx="342900" cy="5027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121D07BE-23D8-49CA-B037-A09AA09CEC60}"/>
              </a:ext>
            </a:extLst>
          </p:cNvPr>
          <p:cNvCxnSpPr>
            <a:cxnSpLocks/>
          </p:cNvCxnSpPr>
          <p:nvPr/>
        </p:nvCxnSpPr>
        <p:spPr>
          <a:xfrm>
            <a:off x="4400550" y="5388790"/>
            <a:ext cx="361951" cy="4578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DBEF4127-C7C8-4711-A55C-607949E14911}"/>
              </a:ext>
            </a:extLst>
          </p:cNvPr>
          <p:cNvCxnSpPr>
            <a:cxnSpLocks/>
          </p:cNvCxnSpPr>
          <p:nvPr/>
        </p:nvCxnSpPr>
        <p:spPr>
          <a:xfrm flipH="1">
            <a:off x="7427077" y="5281626"/>
            <a:ext cx="342900" cy="5027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C3382116-3FA8-47DC-85BC-5DD7F3492489}"/>
              </a:ext>
            </a:extLst>
          </p:cNvPr>
          <p:cNvCxnSpPr>
            <a:cxnSpLocks/>
          </p:cNvCxnSpPr>
          <p:nvPr/>
        </p:nvCxnSpPr>
        <p:spPr>
          <a:xfrm>
            <a:off x="9448800" y="5281626"/>
            <a:ext cx="361950" cy="5027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Подзаголовок 2">
            <a:extLst>
              <a:ext uri="{FF2B5EF4-FFF2-40B4-BE49-F238E27FC236}">
                <a16:creationId xmlns:a16="http://schemas.microsoft.com/office/drawing/2014/main" id="{EECEA09B-0070-4714-8E7C-03153312ADFD}"/>
              </a:ext>
            </a:extLst>
          </p:cNvPr>
          <p:cNvSpPr txBox="1">
            <a:spLocks/>
          </p:cNvSpPr>
          <p:nvPr/>
        </p:nvSpPr>
        <p:spPr>
          <a:xfrm>
            <a:off x="9900767" y="1879967"/>
            <a:ext cx="2378783" cy="631847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пауза</a:t>
            </a:r>
            <a:endParaRPr lang="ru-BY" sz="2000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6" name="Подзаголовок 2">
            <a:extLst>
              <a:ext uri="{FF2B5EF4-FFF2-40B4-BE49-F238E27FC236}">
                <a16:creationId xmlns:a16="http://schemas.microsoft.com/office/drawing/2014/main" id="{2ECA9B87-82F4-45BC-BCFD-A280E37E7DD3}"/>
              </a:ext>
            </a:extLst>
          </p:cNvPr>
          <p:cNvSpPr txBox="1">
            <a:spLocks/>
          </p:cNvSpPr>
          <p:nvPr/>
        </p:nvSpPr>
        <p:spPr>
          <a:xfrm>
            <a:off x="752156" y="5731253"/>
            <a:ext cx="2378783" cy="631847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Бег влево</a:t>
            </a:r>
            <a:endParaRPr lang="ru-BY" sz="2000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7" name="Подзаголовок 2">
            <a:extLst>
              <a:ext uri="{FF2B5EF4-FFF2-40B4-BE49-F238E27FC236}">
                <a16:creationId xmlns:a16="http://schemas.microsoft.com/office/drawing/2014/main" id="{BEA0B047-A229-4F05-B18B-1312A084B517}"/>
              </a:ext>
            </a:extLst>
          </p:cNvPr>
          <p:cNvSpPr txBox="1">
            <a:spLocks/>
          </p:cNvSpPr>
          <p:nvPr/>
        </p:nvSpPr>
        <p:spPr>
          <a:xfrm>
            <a:off x="3699914" y="5782619"/>
            <a:ext cx="2378783" cy="631847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Бег вправо</a:t>
            </a:r>
            <a:endParaRPr lang="ru-BY" sz="2000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8" name="Подзаголовок 2">
            <a:extLst>
              <a:ext uri="{FF2B5EF4-FFF2-40B4-BE49-F238E27FC236}">
                <a16:creationId xmlns:a16="http://schemas.microsoft.com/office/drawing/2014/main" id="{7B7963F4-6081-4B0B-B3CC-0C8F546C1330}"/>
              </a:ext>
            </a:extLst>
          </p:cNvPr>
          <p:cNvSpPr txBox="1">
            <a:spLocks/>
          </p:cNvSpPr>
          <p:nvPr/>
        </p:nvSpPr>
        <p:spPr>
          <a:xfrm>
            <a:off x="5841314" y="5744932"/>
            <a:ext cx="2378783" cy="631847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выстрел</a:t>
            </a:r>
            <a:endParaRPr lang="ru-BY" sz="2000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9" name="Подзаголовок 2">
            <a:extLst>
              <a:ext uri="{FF2B5EF4-FFF2-40B4-BE49-F238E27FC236}">
                <a16:creationId xmlns:a16="http://schemas.microsoft.com/office/drawing/2014/main" id="{497A1FAB-4C35-49BC-9CFA-AE97341498A6}"/>
              </a:ext>
            </a:extLst>
          </p:cNvPr>
          <p:cNvSpPr txBox="1">
            <a:spLocks/>
          </p:cNvSpPr>
          <p:nvPr/>
        </p:nvSpPr>
        <p:spPr>
          <a:xfrm>
            <a:off x="8737984" y="5731253"/>
            <a:ext cx="2378783" cy="631847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прыжок</a:t>
            </a:r>
            <a:endParaRPr lang="ru-BY" sz="2000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2823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B88145-55AA-442C-BB8A-BBD810F07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178426"/>
            <a:ext cx="4762501" cy="267652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0AF5CBE3-5D66-4B1E-813E-92B6A736D05F}"/>
              </a:ext>
            </a:extLst>
          </p:cNvPr>
          <p:cNvSpPr/>
          <p:nvPr/>
        </p:nvSpPr>
        <p:spPr>
          <a:xfrm>
            <a:off x="152400" y="354905"/>
            <a:ext cx="11589649" cy="5916180"/>
          </a:xfrm>
          <a:prstGeom prst="roundRect">
            <a:avLst/>
          </a:prstGeom>
          <a:solidFill>
            <a:schemeClr val="accent6">
              <a:lumMod val="40000"/>
              <a:lumOff val="60000"/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>
              <a:highlight>
                <a:srgbClr val="4B2AA8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4E4B-36B4-46B5-A9DA-D07392AF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478618"/>
            <a:ext cx="8998848" cy="577541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Оценка количественных показателей:</a:t>
            </a:r>
            <a:endParaRPr lang="ru-BY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одзаголовок 2">
                <a:extLst>
                  <a:ext uri="{FF2B5EF4-FFF2-40B4-BE49-F238E27FC236}">
                    <a16:creationId xmlns:a16="http://schemas.microsoft.com/office/drawing/2014/main" id="{863B6802-D1E1-4A29-AD44-1A9C1CEB4CB3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449951" y="1179872"/>
                <a:ext cx="10980049" cy="5091214"/>
              </a:xfrm>
            </p:spPr>
            <p:txBody>
              <a:bodyPr>
                <a:normAutofit fontScale="62500" lnSpcReduction="20000"/>
              </a:bodyPr>
              <a:lstStyle/>
              <a:p>
                <a:pPr algn="just"/>
                <a:r>
                  <a:rPr lang="ru-RU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1 Оценка временных показателей.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sz="19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Измерение и Расчет </a:t>
                </a:r>
                <a:r>
                  <a:rPr lang="en-US" sz="19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FPS</a:t>
                </a:r>
                <a:r>
                  <a:rPr lang="ru-RU" sz="19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( англ. </a:t>
                </a:r>
                <a:r>
                  <a:rPr lang="ru-RU" sz="1900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Frames</a:t>
                </a:r>
                <a:r>
                  <a:rPr lang="ru-RU" sz="19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ru-RU" sz="1900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Per</a:t>
                </a:r>
                <a:r>
                  <a:rPr lang="ru-RU" sz="19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r>
                  <a:rPr lang="ru-RU" sz="1900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Second</a:t>
                </a:r>
                <a:r>
                  <a:rPr lang="ru-RU" sz="19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) – количество кадров в секунду:</a:t>
                </a:r>
              </a:p>
              <a:p>
                <a:r>
                  <a:rPr lang="ru-RU" sz="1700" i="1" dirty="0"/>
                  <a:t>                                                                                                                              FPS = 1 / t</a:t>
                </a:r>
                <a:r>
                  <a:rPr lang="ru-RU" sz="1700" dirty="0"/>
                  <a:t>, </a:t>
                </a:r>
              </a:p>
              <a:p>
                <a:pPr algn="just"/>
                <a:r>
                  <a:rPr lang="ru-RU" sz="1700" dirty="0"/>
                  <a:t>где     </a:t>
                </a:r>
                <a:r>
                  <a:rPr lang="ru-RU" sz="1700" i="1" dirty="0"/>
                  <a:t>t</a:t>
                </a:r>
                <a:r>
                  <a:rPr lang="ru-RU" sz="1700" dirty="0"/>
                  <a:t>  – среднее время кадра, равное (</a:t>
                </a:r>
                <a:r>
                  <a:rPr lang="ru-RU" sz="1700" i="1" dirty="0"/>
                  <a:t>t</a:t>
                </a:r>
                <a:r>
                  <a:rPr lang="ru-RU" sz="1700" dirty="0"/>
                  <a:t>1 + </a:t>
                </a:r>
                <a:r>
                  <a:rPr lang="ru-RU" sz="1700" i="1" dirty="0"/>
                  <a:t>t</a:t>
                </a:r>
                <a:r>
                  <a:rPr lang="ru-RU" sz="1700" dirty="0"/>
                  <a:t>2 + </a:t>
                </a:r>
                <a:r>
                  <a:rPr lang="ru-RU" sz="1700" i="1" dirty="0"/>
                  <a:t>t</a:t>
                </a:r>
                <a:r>
                  <a:rPr lang="ru-RU" sz="1700" dirty="0"/>
                  <a:t>3+ … +</a:t>
                </a:r>
                <a:r>
                  <a:rPr lang="ru-RU" sz="1700" i="1" dirty="0" err="1"/>
                  <a:t>tn</a:t>
                </a:r>
                <a:r>
                  <a:rPr lang="ru-RU" sz="1700" dirty="0"/>
                  <a:t>) /</a:t>
                </a:r>
                <a:r>
                  <a:rPr lang="ru-RU" sz="1700" i="1" dirty="0"/>
                  <a:t> m</a:t>
                </a:r>
                <a:r>
                  <a:rPr lang="ru-RU" sz="1700" dirty="0"/>
                  <a:t>;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sz="1700" dirty="0"/>
                  <a:t>          </a:t>
                </a:r>
                <a:r>
                  <a:rPr lang="ru-RU" sz="1700" i="1" dirty="0"/>
                  <a:t>m</a:t>
                </a:r>
                <a:r>
                  <a:rPr lang="ru-RU" sz="1700" dirty="0"/>
                  <a:t> – общее количество кадров. 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sz="1700" dirty="0"/>
                  <a:t>В процессе измерения, количество кадров в секунду колебалось от 45 до 60. 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2 Оценка ресурсных показателей 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sz="19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измерения оперативной памяти, потребляемой программным средством:</a:t>
                </a:r>
              </a:p>
              <a:p>
                <a:pPr algn="ctr">
                  <a:spcAft>
                    <a:spcPts val="1000"/>
                  </a:spcAft>
                </a:pPr>
                <a:r>
                  <a:rPr lang="ru-RU" sz="1700" i="1" dirty="0"/>
                  <a:t>                    X </a:t>
                </a:r>
                <a:r>
                  <a:rPr lang="ru-RU" sz="1700" dirty="0"/>
                  <a:t>=</a:t>
                </a:r>
                <a:r>
                  <a:rPr lang="ru-RU" sz="1700" i="1" dirty="0"/>
                  <a:t> A </a:t>
                </a:r>
                <a:r>
                  <a:rPr lang="ru-RU" sz="1700" dirty="0"/>
                  <a:t>– </a:t>
                </a:r>
                <a:r>
                  <a:rPr lang="ru-RU" sz="1700" i="1" dirty="0"/>
                  <a:t>B</a:t>
                </a:r>
                <a:r>
                  <a:rPr lang="ru-RU" sz="1700" dirty="0"/>
                  <a:t>                                      </a:t>
                </a:r>
                <a:r>
                  <a:rPr lang="ru-RU" sz="1700" i="1" dirty="0"/>
                  <a:t>X</a:t>
                </a:r>
                <a:r>
                  <a:rPr lang="ru-RU" sz="1700" dirty="0"/>
                  <a:t> = 1,28 – 1,06 = 0,22 Гбайт. 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sz="1700" dirty="0"/>
                  <a:t>где     </a:t>
                </a:r>
                <a:r>
                  <a:rPr lang="ru-RU" sz="1700" i="1" dirty="0"/>
                  <a:t>A</a:t>
                </a:r>
                <a:r>
                  <a:rPr lang="ru-RU" sz="1700" dirty="0"/>
                  <a:t> – значение до запуска игры;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sz="1700" dirty="0"/>
                  <a:t>          </a:t>
                </a:r>
                <a:r>
                  <a:rPr lang="ru-RU" sz="1700" i="1" dirty="0"/>
                  <a:t>B</a:t>
                </a:r>
                <a:r>
                  <a:rPr lang="ru-RU" sz="1700" dirty="0"/>
                  <a:t> – значение после запуска.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sz="19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измерения потребления заряда аккумулятора:</a:t>
                </a:r>
              </a:p>
              <a:p>
                <a:pPr algn="ctr">
                  <a:spcAft>
                    <a:spcPts val="1000"/>
                  </a:spcAft>
                </a:pPr>
                <a:r>
                  <a:rPr lang="ru-RU" sz="1700" i="1" dirty="0"/>
                  <a:t>Y</a:t>
                </a:r>
                <a:r>
                  <a:rPr lang="ru-RU" sz="1700" dirty="0"/>
                  <a:t> = </a:t>
                </a:r>
                <a:r>
                  <a:rPr lang="ru-RU" sz="1700" i="1" dirty="0"/>
                  <a:t>C</a:t>
                </a:r>
                <a:r>
                  <a:rPr lang="ru-RU" sz="1700" dirty="0"/>
                  <a:t> – </a:t>
                </a:r>
                <a:r>
                  <a:rPr lang="ru-RU" sz="1700" i="1" dirty="0"/>
                  <a:t>B</a:t>
                </a:r>
                <a:r>
                  <a:rPr lang="ru-RU" sz="1700" dirty="0"/>
                  <a:t>                                  </a:t>
                </a:r>
                <a:r>
                  <a:rPr lang="en-US" sz="1700" i="1" dirty="0"/>
                  <a:t>Y</a:t>
                </a:r>
                <a:r>
                  <a:rPr lang="en-US" sz="1700" dirty="0"/>
                  <a:t> = 53 – 50 = 3 %.</a:t>
                </a:r>
                <a:r>
                  <a:rPr lang="ru-RU" sz="1700" dirty="0"/>
                  <a:t> 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sz="1700" dirty="0"/>
                  <a:t>где    </a:t>
                </a:r>
                <a:r>
                  <a:rPr lang="ru-RU" sz="1700" i="1" dirty="0"/>
                  <a:t>С</a:t>
                </a:r>
                <a:r>
                  <a:rPr lang="ru-RU" sz="1700" dirty="0"/>
                  <a:t> – заряд аккумулятора до запуска игры;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sz="1700" dirty="0"/>
                  <a:t>          </a:t>
                </a:r>
                <a:r>
                  <a:rPr lang="ru-RU" sz="1700" i="1" dirty="0"/>
                  <a:t>B</a:t>
                </a:r>
                <a:r>
                  <a:rPr lang="ru-RU" sz="1700" dirty="0"/>
                  <a:t> – заряд аккумулятора по истечении 10 минут игрового процесса.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sz="22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3 Оценка показателей надежности </a:t>
                </a:r>
              </a:p>
              <a:p>
                <a:pPr algn="just">
                  <a:spcBef>
                    <a:spcPts val="0"/>
                  </a:spcBef>
                </a:pPr>
                <a:r>
                  <a:rPr lang="ru-RU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измерения оперативной памяти, потребляемой программным средством:</a:t>
                </a:r>
              </a:p>
              <a:p>
                <a:pPr algn="ctr">
                  <a:spcAft>
                    <a:spcPts val="10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BY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i="1"/>
                          <m:t>t</m:t>
                        </m:r>
                      </m:e>
                      <m:sub>
                        <m:r>
                          <m:rPr>
                            <m:nor/>
                          </m:rPr>
                          <a:rPr lang="ru-RU" i="1"/>
                          <m:t>ср</m:t>
                        </m:r>
                      </m:sub>
                    </m:sSub>
                    <m:r>
                      <m:rPr>
                        <m:nor/>
                      </m:rPr>
                      <a:rPr lang="ru-RU" i="1"/>
                      <m:t>= </m:t>
                    </m:r>
                    <m:f>
                      <m:fPr>
                        <m:ctrlPr>
                          <a:rPr lang="ru-BY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ru-BY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nor/>
                              </m:rPr>
                              <a:rPr lang="ru-RU" i="1"/>
                              <m:t>∑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en-US" i="1"/>
                              <m:t>i</m:t>
                            </m:r>
                            <m:r>
                              <m:rPr>
                                <m:nor/>
                              </m:rPr>
                              <a:rPr lang="ru-RU" i="1"/>
                              <m:t>=1</m:t>
                            </m:r>
                          </m:sub>
                          <m:sup>
                            <m:r>
                              <m:rPr>
                                <m:nor/>
                              </m:rPr>
                              <a:rPr lang="en-US" i="1"/>
                              <m:t>m</m:t>
                            </m:r>
                          </m:sup>
                        </m:sSubSup>
                        <m:sSub>
                          <m:sSubPr>
                            <m:ctrlPr>
                              <a:rPr lang="ru-BY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i="1"/>
                              <m:t>t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ru-RU" b="0" i="1" smtClean="0"/>
                              <m:t>   </m:t>
                            </m:r>
                            <m:r>
                              <m:rPr>
                                <m:nor/>
                              </m:rPr>
                              <a:rPr lang="en-US" i="1"/>
                              <m:t>i</m:t>
                            </m:r>
                          </m:sub>
                        </m:sSub>
                      </m:num>
                      <m:den>
                        <m:r>
                          <m:rPr>
                            <m:nor/>
                          </m:rPr>
                          <a:rPr lang="en-US" i="1"/>
                          <m:t>m</m:t>
                        </m:r>
                      </m:den>
                    </m:f>
                  </m:oMath>
                </a14:m>
                <a:r>
                  <a:rPr lang="ru-RU" i="1" dirty="0"/>
                  <a:t>                                </a:t>
                </a:r>
                <a:r>
                  <a:rPr lang="en-US" i="1" dirty="0"/>
                  <a:t>t</a:t>
                </a:r>
                <a:r>
                  <a:rPr lang="ru-RU" baseline="-25000" dirty="0"/>
                  <a:t>ср</a:t>
                </a:r>
                <a:r>
                  <a:rPr lang="ru-RU" dirty="0"/>
                  <a:t> = 1764 ч.</a:t>
                </a:r>
                <a:endParaRPr lang="ru-RU" i="1" dirty="0"/>
              </a:p>
              <a:p>
                <a:pPr>
                  <a:spcBef>
                    <a:spcPts val="0"/>
                  </a:spcBef>
                </a:pPr>
                <a:r>
                  <a:rPr lang="ru-RU" dirty="0"/>
                  <a:t> где   </a:t>
                </a:r>
                <a:r>
                  <a:rPr lang="en-US" i="1" dirty="0"/>
                  <a:t>m</a:t>
                </a:r>
                <a:r>
                  <a:rPr lang="ru-RU" dirty="0"/>
                  <a:t> – число отказов устройства за время </a:t>
                </a:r>
                <a:r>
                  <a:rPr lang="en-US" i="1" dirty="0"/>
                  <a:t>t</a:t>
                </a:r>
                <a:r>
                  <a:rPr lang="ru-RU" dirty="0"/>
                  <a:t>;</a:t>
                </a:r>
                <a:endParaRPr lang="ru-BY" dirty="0"/>
              </a:p>
              <a:p>
                <a:pPr>
                  <a:spcBef>
                    <a:spcPts val="0"/>
                  </a:spcBef>
                </a:pPr>
                <a:r>
                  <a:rPr lang="ru-RU" i="1" dirty="0"/>
                  <a:t>          </a:t>
                </a:r>
                <a:r>
                  <a:rPr lang="en-US" i="1" dirty="0" err="1"/>
                  <a:t>t</a:t>
                </a:r>
                <a:r>
                  <a:rPr lang="en-US" i="1" baseline="-25000" dirty="0" err="1"/>
                  <a:t>i</a:t>
                </a:r>
                <a:r>
                  <a:rPr lang="en-US" i="1" baseline="-25000" dirty="0"/>
                  <a:t> </a:t>
                </a:r>
                <a:r>
                  <a:rPr lang="ru-RU" dirty="0"/>
                  <a:t> – интервал времени исправной работы между (</a:t>
                </a:r>
                <a:r>
                  <a:rPr lang="en-US" i="1" dirty="0" err="1"/>
                  <a:t>i</a:t>
                </a:r>
                <a:r>
                  <a:rPr lang="en-US" i="1" dirty="0"/>
                  <a:t> </a:t>
                </a:r>
                <a:r>
                  <a:rPr lang="ru-RU" dirty="0"/>
                  <a:t>– 1)-м и </a:t>
                </a:r>
                <a:r>
                  <a:rPr lang="en-US" i="1" dirty="0" err="1"/>
                  <a:t>i</a:t>
                </a:r>
                <a:r>
                  <a:rPr lang="ru-RU" dirty="0"/>
                  <a:t>-м отказами. </a:t>
                </a:r>
                <a:endParaRPr lang="ru-BY" dirty="0"/>
              </a:p>
              <a:p>
                <a:pPr algn="just">
                  <a:spcBef>
                    <a:spcPts val="0"/>
                  </a:spcBef>
                </a:pPr>
                <a:endParaRPr lang="ru-RU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algn="just">
                  <a:spcBef>
                    <a:spcPts val="0"/>
                  </a:spcBef>
                </a:pPr>
                <a:endParaRPr lang="ru-RU" sz="1700" dirty="0"/>
              </a:p>
              <a:p>
                <a:pPr algn="just">
                  <a:spcBef>
                    <a:spcPts val="0"/>
                  </a:spcBef>
                </a:pPr>
                <a:endParaRPr lang="ru-RU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algn="just">
                  <a:spcBef>
                    <a:spcPts val="0"/>
                  </a:spcBef>
                </a:pPr>
                <a:endParaRPr lang="ru-RU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algn="just">
                  <a:spcBef>
                    <a:spcPts val="0"/>
                  </a:spcBef>
                </a:pPr>
                <a:endParaRPr lang="ru-RU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algn="just"/>
                <a:endParaRPr lang="ru-RU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algn="just"/>
                <a:endParaRPr lang="ru-RU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3" name="Подзаголовок 2">
                <a:extLst>
                  <a:ext uri="{FF2B5EF4-FFF2-40B4-BE49-F238E27FC236}">
                    <a16:creationId xmlns:a16="http://schemas.microsoft.com/office/drawing/2014/main" id="{863B6802-D1E1-4A29-AD44-1A9C1CEB4C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449951" y="1179872"/>
                <a:ext cx="10980049" cy="5091214"/>
              </a:xfrm>
              <a:blipFill>
                <a:blip r:embed="rId3"/>
                <a:stretch>
                  <a:fillRect l="-222"/>
                </a:stretch>
              </a:blipFill>
            </p:spPr>
            <p:txBody>
              <a:bodyPr/>
              <a:lstStyle/>
              <a:p>
                <a:r>
                  <a:rPr lang="ru-BY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872250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3DABE07-97DD-4A7D-A851-6BA6CCA22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643" y="0"/>
            <a:ext cx="9708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186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9F668EB-4885-49A1-B213-0E2EE8F00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643" y="0"/>
            <a:ext cx="9708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2024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06EF3ED-8B7B-4FAA-9EA2-D585718B56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643" y="0"/>
            <a:ext cx="9708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9291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06EF3ED-8B7B-4FAA-9EA2-D585718B56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643" y="0"/>
            <a:ext cx="9708713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4282F0-8FB3-4670-A78E-992089524D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643" y="0"/>
            <a:ext cx="9708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1084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B88145-55AA-442C-BB8A-BBD810F07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178426"/>
            <a:ext cx="4762501" cy="267652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0AF5CBE3-5D66-4B1E-813E-92B6A736D05F}"/>
              </a:ext>
            </a:extLst>
          </p:cNvPr>
          <p:cNvSpPr/>
          <p:nvPr/>
        </p:nvSpPr>
        <p:spPr>
          <a:xfrm>
            <a:off x="152400" y="354905"/>
            <a:ext cx="11589649" cy="5916180"/>
          </a:xfrm>
          <a:prstGeom prst="roundRect">
            <a:avLst/>
          </a:prstGeom>
          <a:solidFill>
            <a:schemeClr val="accent6">
              <a:lumMod val="40000"/>
              <a:lumOff val="60000"/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>
              <a:highlight>
                <a:srgbClr val="4B2AA8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4E4B-36B4-46B5-A9DA-D07392AF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171" y="376553"/>
            <a:ext cx="8998848" cy="594703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Заключение:</a:t>
            </a:r>
            <a:endParaRPr lang="ru-BY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3B6802-D1E1-4A29-AD44-1A9C1CEB4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971256"/>
            <a:ext cx="10820400" cy="529983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процессе подготовки к реализации дипломного проекта был проведен анализ рынка с целью выявления сильных и слабых сторон конкурентов, а на основе полученных сведений об уже имеющихся приложениях была разработана идея и составлен концепт-документ игры для целостного понимания вида конечного продукта.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ходе выполнения данного дипломного проекта был создан прототип однопользовательского игрового программного средства «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Rick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Morty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» под операционную систему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 жанре 2D-платформер. При разработке игры был проведен анализ исходных данных и обзор существующих программных средств по теме дипломного проекта. Проведено обоснование выбора языка программирования, а также других программных средств, применяемых при разработке. Приведены результаты оценки надежности. Описаны ввод и эксплуатация программного средства.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Также в ходе работы над дипломным проектом была рассмотрена технико-экономическая часть разработки программного приложения, рассчитаны показатели экономической эффективности разработки и реализации программного средства на рынке. В результате расчётов подтвердилась целесообразность разработки.</a:t>
            </a:r>
          </a:p>
          <a:p>
            <a:pPr algn="just"/>
            <a:endParaRPr lang="ru-RU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ru-RU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ru-RU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568462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B88145-55AA-442C-BB8A-BBD810F07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178426"/>
            <a:ext cx="4762501" cy="267652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4E4B-36B4-46B5-A9DA-D07392AF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7651" y="947652"/>
            <a:ext cx="10856421" cy="1180406"/>
          </a:xfrm>
        </p:spPr>
        <p:txBody>
          <a:bodyPr>
            <a:noAutofit/>
          </a:bodyPr>
          <a:lstStyle/>
          <a:p>
            <a:pPr algn="ctr"/>
            <a:r>
              <a:rPr lang="ru-R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Спасибо за внимание!</a:t>
            </a:r>
            <a:endParaRPr lang="ru-BY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869235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0AF5CBE3-5D66-4B1E-813E-92B6A736D05F}"/>
              </a:ext>
            </a:extLst>
          </p:cNvPr>
          <p:cNvSpPr/>
          <p:nvPr/>
        </p:nvSpPr>
        <p:spPr>
          <a:xfrm>
            <a:off x="168137" y="935398"/>
            <a:ext cx="6480313" cy="433346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>
              <a:highlight>
                <a:srgbClr val="4B2AA8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4E4B-36B4-46B5-A9DA-D07392AF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968" y="1198564"/>
            <a:ext cx="6069082" cy="611186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Цель дипломного проекта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ru-BY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B88145-55AA-442C-BB8A-BBD810F07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178426"/>
            <a:ext cx="4762501" cy="267652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3B6802-D1E1-4A29-AD44-1A9C1CEB4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752" y="2208620"/>
            <a:ext cx="6069082" cy="1969806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Однопользовательское игровое программное средство «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Rick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Morty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» под операционную систему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 жанре 2D-платформер: пояснительная записка к дипломному проекту </a:t>
            </a:r>
            <a:endParaRPr lang="ru-BY" sz="2000" cap="non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680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B88145-55AA-442C-BB8A-BBD810F07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178426"/>
            <a:ext cx="4762501" cy="267652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0AF5CBE3-5D66-4B1E-813E-92B6A736D05F}"/>
              </a:ext>
            </a:extLst>
          </p:cNvPr>
          <p:cNvSpPr/>
          <p:nvPr/>
        </p:nvSpPr>
        <p:spPr>
          <a:xfrm>
            <a:off x="168137" y="375136"/>
            <a:ext cx="10156963" cy="514155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>
              <a:highlight>
                <a:srgbClr val="4B2AA8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4E4B-36B4-46B5-A9DA-D07392AF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752" y="506719"/>
            <a:ext cx="8998848" cy="855706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Актуальность дипломного проекта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ru-BY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3B6802-D1E1-4A29-AD44-1A9C1CEB4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752" y="1648357"/>
            <a:ext cx="8998848" cy="3582399"/>
          </a:xfrm>
        </p:spPr>
        <p:txBody>
          <a:bodyPr>
            <a:normAutofit/>
          </a:bodyPr>
          <a:lstStyle/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Популярность мобильных игр растет с каждым днем, как и доходность этой сферы;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Рынок мобильных игр очень огромен;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Жанр 2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D-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платформер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является одним из самых популярных жанров видео-игр; 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Игра, разработанная в данном дипломном проекте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стилизирована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под популярный мультфильм «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Rick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Morty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», что придает игр дополнительную актуальность. </a:t>
            </a:r>
            <a:endParaRPr lang="ru-BY" sz="2000" cap="none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8227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B88145-55AA-442C-BB8A-BBD810F07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178426"/>
            <a:ext cx="4762501" cy="267652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0AF5CBE3-5D66-4B1E-813E-92B6A736D05F}"/>
              </a:ext>
            </a:extLst>
          </p:cNvPr>
          <p:cNvSpPr/>
          <p:nvPr/>
        </p:nvSpPr>
        <p:spPr>
          <a:xfrm>
            <a:off x="99494" y="479781"/>
            <a:ext cx="11902006" cy="5730519"/>
          </a:xfrm>
          <a:prstGeom prst="roundRect">
            <a:avLst/>
          </a:prstGeom>
          <a:solidFill>
            <a:schemeClr val="accent6">
              <a:lumMod val="40000"/>
              <a:lumOff val="60000"/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>
              <a:highlight>
                <a:srgbClr val="4B2AA8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4E4B-36B4-46B5-A9DA-D07392AF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1776" y="299171"/>
            <a:ext cx="9608448" cy="855706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Аналоги игрового программного средства</a:t>
            </a:r>
            <a:endParaRPr lang="ru-BY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3B6802-D1E1-4A29-AD44-1A9C1CEB4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7897" y="3512962"/>
            <a:ext cx="3093503" cy="2335388"/>
          </a:xfrm>
        </p:spPr>
        <p:txBody>
          <a:bodyPr>
            <a:normAutofit fontScale="92500"/>
          </a:bodyPr>
          <a:lstStyle/>
          <a:p>
            <a:pPr algn="ctr"/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Rayman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Origins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платформер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из игровой серии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Rayman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рассказывающая о приключениях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Рэймана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Глобокса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endParaRPr lang="ru-BY" sz="2000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CB874E-B7DC-4352-963A-75DA2A911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87" y="1420311"/>
            <a:ext cx="2552145" cy="192472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715FE55-9D9C-48E5-9A20-AF46BA20B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6751" y="1362837"/>
            <a:ext cx="3166220" cy="197888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AF46BAE-CF82-45E8-8270-D1D50DB60DB0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453698" y="1420311"/>
            <a:ext cx="3166220" cy="1921413"/>
          </a:xfrm>
          <a:prstGeom prst="rect">
            <a:avLst/>
          </a:prstGeom>
        </p:spPr>
      </p:pic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94091C93-2BD4-4A11-8485-63E75E97AD92}"/>
              </a:ext>
            </a:extLst>
          </p:cNvPr>
          <p:cNvSpPr txBox="1">
            <a:spLocks/>
          </p:cNvSpPr>
          <p:nvPr/>
        </p:nvSpPr>
        <p:spPr>
          <a:xfrm>
            <a:off x="4549248" y="3551408"/>
            <a:ext cx="3093503" cy="2335388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Ball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4 – это 2D-платформер, в котором вы должны будете помочь красному шарику добраться до конца игры. </a:t>
            </a:r>
            <a:endParaRPr lang="ru-BY" sz="2000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DF9F11F4-99DF-4E5B-B782-934FB6925EA4}"/>
              </a:ext>
            </a:extLst>
          </p:cNvPr>
          <p:cNvSpPr txBox="1">
            <a:spLocks/>
          </p:cNvSpPr>
          <p:nvPr/>
        </p:nvSpPr>
        <p:spPr>
          <a:xfrm>
            <a:off x="8453698" y="3560032"/>
            <a:ext cx="3093503" cy="2335388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Limbo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это мрачная приключенческая игра в жанре, как сами разработчики иронично определили – «испытание и смерть». </a:t>
            </a:r>
            <a:endParaRPr lang="ru-BY" sz="2000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5406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B88145-55AA-442C-BB8A-BBD810F07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178426"/>
            <a:ext cx="4762501" cy="267652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0AF5CBE3-5D66-4B1E-813E-92B6A736D05F}"/>
              </a:ext>
            </a:extLst>
          </p:cNvPr>
          <p:cNvSpPr/>
          <p:nvPr/>
        </p:nvSpPr>
        <p:spPr>
          <a:xfrm>
            <a:off x="168137" y="354904"/>
            <a:ext cx="11573912" cy="5916181"/>
          </a:xfrm>
          <a:prstGeom prst="roundRect">
            <a:avLst/>
          </a:prstGeom>
          <a:solidFill>
            <a:schemeClr val="accent6">
              <a:lumMod val="40000"/>
              <a:lumOff val="60000"/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>
              <a:highlight>
                <a:srgbClr val="4B2AA8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4E4B-36B4-46B5-A9DA-D07392AF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5752" y="586915"/>
            <a:ext cx="8998848" cy="855706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Выбор языка программирования и средств разработки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ru-BY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3B6802-D1E1-4A29-AD44-1A9C1CEB4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" y="1442620"/>
            <a:ext cx="10668001" cy="4828465"/>
          </a:xfrm>
        </p:spPr>
        <p:txBody>
          <a:bodyPr>
            <a:normAutofit/>
          </a:bodyPr>
          <a:lstStyle/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Для разработки дипломного проекта использован объектно-ориентированный язык программирования C# разработанный в 1998–2001 годах группой инженеров компании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Microsoft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C# – это язык с C-подобным синтаксисом. Он близок в этом отношении к C++ и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;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Для написания кода по умолчанию используется интегрированная среда разработки программного обеспечения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Studio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2019.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Studio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позволяет создавать приложения для различных ОС, мобильных платформ, веб-сайты и приложения;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Для разработки компьютерной игры основным средством является игровой движок. </a:t>
            </a:r>
            <a:r>
              <a:rPr lang="ru-RU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Unity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средство для разработки двух- и трехмерных игр, являющееся одним из наиболее популярных на сегодняшний день систем разработки. </a:t>
            </a:r>
          </a:p>
        </p:txBody>
      </p:sp>
    </p:spTree>
    <p:extLst>
      <p:ext uri="{BB962C8B-B14F-4D97-AF65-F5344CB8AC3E}">
        <p14:creationId xmlns:p14="http://schemas.microsoft.com/office/powerpoint/2010/main" val="33196666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B88145-55AA-442C-BB8A-BBD810F07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178426"/>
            <a:ext cx="4762501" cy="267652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0AF5CBE3-5D66-4B1E-813E-92B6A736D05F}"/>
              </a:ext>
            </a:extLst>
          </p:cNvPr>
          <p:cNvSpPr/>
          <p:nvPr/>
        </p:nvSpPr>
        <p:spPr>
          <a:xfrm>
            <a:off x="152400" y="354905"/>
            <a:ext cx="11589649" cy="5302946"/>
          </a:xfrm>
          <a:prstGeom prst="roundRect">
            <a:avLst/>
          </a:prstGeom>
          <a:solidFill>
            <a:schemeClr val="accent6">
              <a:lumMod val="40000"/>
              <a:lumOff val="60000"/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>
              <a:highlight>
                <a:srgbClr val="4B2AA8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4E4B-36B4-46B5-A9DA-D07392AF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5752" y="586915"/>
            <a:ext cx="8998848" cy="855706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Задачи при проектировании данной мобильной игры:</a:t>
            </a:r>
            <a:endParaRPr lang="ru-BY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3B6802-D1E1-4A29-AD44-1A9C1CEB4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" y="1442620"/>
            <a:ext cx="10668001" cy="4828465"/>
          </a:xfrm>
        </p:spPr>
        <p:txBody>
          <a:bodyPr>
            <a:normAutofit/>
          </a:bodyPr>
          <a:lstStyle/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Однопользовательское программное средство;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Операционная система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</a:t>
            </a:r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;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должна обладать простым и понятным геймплеем;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Основная механика игры заключается в возможности игрока перемещаться по игровой сцене в любом направлении, перепрыгивать с платформы на платформу, стрелять и уничтожать противников;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Управление персонажем должно осуществляться с помощью виртуальных кнопок на дисплее;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На сцене должны присутствовать собираемые объекты.</a:t>
            </a:r>
          </a:p>
        </p:txBody>
      </p:sp>
    </p:spTree>
    <p:extLst>
      <p:ext uri="{BB962C8B-B14F-4D97-AF65-F5344CB8AC3E}">
        <p14:creationId xmlns:p14="http://schemas.microsoft.com/office/powerpoint/2010/main" val="14445339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B88145-55AA-442C-BB8A-BBD810F07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178426"/>
            <a:ext cx="4762501" cy="2676525"/>
          </a:xfrm>
          <a:prstGeom prst="rect">
            <a:avLst/>
          </a:prstGeom>
          <a:noFill/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0AF5CBE3-5D66-4B1E-813E-92B6A736D05F}"/>
              </a:ext>
            </a:extLst>
          </p:cNvPr>
          <p:cNvSpPr/>
          <p:nvPr/>
        </p:nvSpPr>
        <p:spPr>
          <a:xfrm>
            <a:off x="152400" y="354905"/>
            <a:ext cx="11589649" cy="5916180"/>
          </a:xfrm>
          <a:prstGeom prst="roundRect">
            <a:avLst/>
          </a:prstGeom>
          <a:solidFill>
            <a:schemeClr val="accent6">
              <a:lumMod val="40000"/>
              <a:lumOff val="60000"/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>
              <a:highlight>
                <a:srgbClr val="4B2AA8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54E4B-36B4-46B5-A9DA-D07392AF7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602330"/>
            <a:ext cx="8998848" cy="855706"/>
          </a:xfrm>
        </p:spPr>
        <p:txBody>
          <a:bodyPr>
            <a:noAutofit/>
          </a:bodyPr>
          <a:lstStyle/>
          <a:p>
            <a:pPr algn="ctr"/>
            <a:r>
              <a:rPr lang="ru-RU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Взаимодействие пользователя с мобильной игры:</a:t>
            </a:r>
            <a:endParaRPr lang="ru-BY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3B6802-D1E1-4A29-AD44-1A9C1CEB4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442620"/>
            <a:ext cx="10820400" cy="4828465"/>
          </a:xfrm>
        </p:spPr>
        <p:txBody>
          <a:bodyPr>
            <a:normAutofit fontScale="85000" lnSpcReduction="10000"/>
          </a:bodyPr>
          <a:lstStyle/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Последовательность взаимодействия выглядит следующим образом: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 Когда пользователь включает игру, запускается стартовая сцена с кнопкой запуска игры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после запуска игры, пользователь переходит в меню выбора персонажа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 при нажатии на персонажа, игрок переходит на игровую сцену, где и начинается сам игровой процесс</a:t>
            </a:r>
          </a:p>
          <a:p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 управление персонажем осуществляется виртуальными кнопками,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 в игре присутствуют игровые монеты, игрок собирает их в процессе игры, их количество отражается в верхнем правом углу</a:t>
            </a:r>
          </a:p>
          <a:p>
            <a:pPr algn="just"/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 пользователь может пополнять здоровье персонажа с помощью бонусных элементов в игре</a:t>
            </a:r>
          </a:p>
          <a:p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 при прохождении уровня появляется меню перехода на следующий уровень</a:t>
            </a:r>
          </a:p>
          <a:p>
            <a:r>
              <a:rPr lang="ru-R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 при отсутствии жизней, появляется меню проигрыша с возможностью начала игры</a:t>
            </a:r>
          </a:p>
        </p:txBody>
      </p:sp>
    </p:spTree>
    <p:extLst>
      <p:ext uri="{BB962C8B-B14F-4D97-AF65-F5344CB8AC3E}">
        <p14:creationId xmlns:p14="http://schemas.microsoft.com/office/powerpoint/2010/main" val="23859132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5B08CB1-573D-4125-B7E0-2A5ECFA71B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820" y="3049"/>
            <a:ext cx="9646359" cy="685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499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884B6EE-F9F9-419E-B873-1E880FEF15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976" y="-46520"/>
            <a:ext cx="4887882" cy="691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223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Галерея">
  <a:themeElements>
    <a:clrScheme name="Галерея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Галерея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алерея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240</TotalTime>
  <Words>857</Words>
  <Application>Microsoft Office PowerPoint</Application>
  <PresentationFormat>Широкоэкранный</PresentationFormat>
  <Paragraphs>78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Arial</vt:lpstr>
      <vt:lpstr>Cambria</vt:lpstr>
      <vt:lpstr>Cambria Math</vt:lpstr>
      <vt:lpstr>Gill Sans MT</vt:lpstr>
      <vt:lpstr>Галерея</vt:lpstr>
      <vt:lpstr>Мобильная игра «Rick and Morty»</vt:lpstr>
      <vt:lpstr>Цель дипломного проекта:</vt:lpstr>
      <vt:lpstr>Актуальность дипломного проекта:</vt:lpstr>
      <vt:lpstr>Аналоги игрового программного средства</vt:lpstr>
      <vt:lpstr>Выбор языка программирования и средств разработки:</vt:lpstr>
      <vt:lpstr>Задачи при проектировании данной мобильной игры:</vt:lpstr>
      <vt:lpstr>Взаимодействие пользователя с мобильной игры:</vt:lpstr>
      <vt:lpstr>Презентация PowerPoint</vt:lpstr>
      <vt:lpstr>Презентация PowerPoint</vt:lpstr>
      <vt:lpstr>Управление игровым процессом:</vt:lpstr>
      <vt:lpstr>Оценка количественных показателей:</vt:lpstr>
      <vt:lpstr>Презентация PowerPoint</vt:lpstr>
      <vt:lpstr>Презентация PowerPoint</vt:lpstr>
      <vt:lpstr>Презентация PowerPoint</vt:lpstr>
      <vt:lpstr>Презентация PowerPoint</vt:lpstr>
      <vt:lpstr>Заключение: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Андрей Сигай</dc:creator>
  <cp:lastModifiedBy>Андрей Сигай</cp:lastModifiedBy>
  <cp:revision>21</cp:revision>
  <dcterms:created xsi:type="dcterms:W3CDTF">2022-01-08T17:23:32Z</dcterms:created>
  <dcterms:modified xsi:type="dcterms:W3CDTF">2022-01-11T08:35:32Z</dcterms:modified>
</cp:coreProperties>
</file>

<file path=docProps/thumbnail.jpeg>
</file>